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6" r:id="rId4"/>
    <p:sldId id="273" r:id="rId5"/>
    <p:sldId id="277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74" y="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4ED6CF-A84E-44A1-9572-93FC2D15C905}"/>
              </a:ext>
            </a:extLst>
          </p:cNvPr>
          <p:cNvGrpSpPr/>
          <p:nvPr/>
        </p:nvGrpSpPr>
        <p:grpSpPr>
          <a:xfrm>
            <a:off x="964716" y="728700"/>
            <a:ext cx="7982514" cy="5313285"/>
            <a:chOff x="964716" y="1277583"/>
            <a:chExt cx="7982514" cy="467169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5D28D4D-ADB5-4095-B139-20C85531C2EA}"/>
                </a:ext>
              </a:extLst>
            </p:cNvPr>
            <p:cNvSpPr txBox="1"/>
            <p:nvPr/>
          </p:nvSpPr>
          <p:spPr>
            <a:xfrm>
              <a:off x="964716" y="4500297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 節約 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711015E-8F11-4A13-A127-D8EA395590FF}"/>
                </a:ext>
              </a:extLst>
            </p:cNvPr>
            <p:cNvSpPr txBox="1"/>
            <p:nvPr/>
          </p:nvSpPr>
          <p:spPr>
            <a:xfrm>
              <a:off x="964716" y="2888940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solidFill>
                    <a:srgbClr val="FFFF00"/>
                  </a:solidFill>
                  <a:effectLst/>
                </a:rPr>
                <a:t>ペーパー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A51C6CB-8F50-4690-BCA1-FCFF368DAEF6}"/>
                </a:ext>
              </a:extLst>
            </p:cNvPr>
            <p:cNvSpPr txBox="1"/>
            <p:nvPr/>
          </p:nvSpPr>
          <p:spPr>
            <a:xfrm>
              <a:off x="964716" y="1277583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トイレット</a:t>
              </a:r>
              <a:endParaRPr lang="ja-JP" altLang="en-US" sz="133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45076BF-7158-4318-B8B2-CC4F71B3E2AA}"/>
              </a:ext>
            </a:extLst>
          </p:cNvPr>
          <p:cNvGrpSpPr/>
          <p:nvPr/>
        </p:nvGrpSpPr>
        <p:grpSpPr>
          <a:xfrm>
            <a:off x="964716" y="728700"/>
            <a:ext cx="7982514" cy="5313285"/>
            <a:chOff x="964716" y="1277583"/>
            <a:chExt cx="7982514" cy="4671696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918B415-30FF-4CB0-9190-F8DB556750B7}"/>
                </a:ext>
              </a:extLst>
            </p:cNvPr>
            <p:cNvSpPr txBox="1"/>
            <p:nvPr/>
          </p:nvSpPr>
          <p:spPr>
            <a:xfrm>
              <a:off x="964716" y="4500297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 節約 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8956426-F755-49CF-B0EE-902579E6FC00}"/>
                </a:ext>
              </a:extLst>
            </p:cNvPr>
            <p:cNvSpPr txBox="1"/>
            <p:nvPr/>
          </p:nvSpPr>
          <p:spPr>
            <a:xfrm>
              <a:off x="964716" y="2888940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ペーパー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CAD562C-0D29-478F-8FED-3A8B602DFA61}"/>
                </a:ext>
              </a:extLst>
            </p:cNvPr>
            <p:cNvSpPr txBox="1"/>
            <p:nvPr/>
          </p:nvSpPr>
          <p:spPr>
            <a:xfrm>
              <a:off x="964716" y="1277583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トイレット</a:t>
              </a:r>
              <a:endPara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4ED6CF-A84E-44A1-9572-93FC2D15C905}"/>
              </a:ext>
            </a:extLst>
          </p:cNvPr>
          <p:cNvGrpSpPr/>
          <p:nvPr/>
        </p:nvGrpSpPr>
        <p:grpSpPr>
          <a:xfrm>
            <a:off x="964716" y="728700"/>
            <a:ext cx="7982514" cy="5313285"/>
            <a:chOff x="964716" y="1277583"/>
            <a:chExt cx="7982514" cy="467169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5D28D4D-ADB5-4095-B139-20C85531C2EA}"/>
                </a:ext>
              </a:extLst>
            </p:cNvPr>
            <p:cNvSpPr txBox="1"/>
            <p:nvPr/>
          </p:nvSpPr>
          <p:spPr>
            <a:xfrm>
              <a:off x="964716" y="4500297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お願いします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711015E-8F11-4A13-A127-D8EA395590FF}"/>
                </a:ext>
              </a:extLst>
            </p:cNvPr>
            <p:cNvSpPr txBox="1"/>
            <p:nvPr/>
          </p:nvSpPr>
          <p:spPr>
            <a:xfrm>
              <a:off x="964716" y="2888940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effectLst/>
                </a:rPr>
                <a:t> 節約 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A51C6CB-8F50-4690-BCA1-FCFF368DAEF6}"/>
                </a:ext>
              </a:extLst>
            </p:cNvPr>
            <p:cNvSpPr txBox="1"/>
            <p:nvPr/>
          </p:nvSpPr>
          <p:spPr>
            <a:xfrm>
              <a:off x="964716" y="1277583"/>
              <a:ext cx="7982514" cy="1448982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solidFill>
                    <a:srgbClr val="FFFF00"/>
                  </a:solidFill>
                  <a:effectLst/>
                </a:rPr>
                <a:t>トイレットペーパー</a:t>
              </a:r>
              <a:endParaRPr lang="ja-JP" altLang="en-US" sz="13300" dirty="0">
                <a:solidFill>
                  <a:srgbClr val="FFFF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170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A5FD32C-F68C-4383-B5B6-884055B6EEAB}"/>
              </a:ext>
            </a:extLst>
          </p:cNvPr>
          <p:cNvGrpSpPr/>
          <p:nvPr/>
        </p:nvGrpSpPr>
        <p:grpSpPr>
          <a:xfrm>
            <a:off x="348344" y="322485"/>
            <a:ext cx="9216570" cy="6203285"/>
            <a:chOff x="348344" y="322485"/>
            <a:chExt cx="9216570" cy="6203285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EE661E3-C763-4363-956A-3A391B03CC6F}"/>
                </a:ext>
              </a:extLst>
            </p:cNvPr>
            <p:cNvGrpSpPr/>
            <p:nvPr/>
          </p:nvGrpSpPr>
          <p:grpSpPr>
            <a:xfrm>
              <a:off x="6123130" y="4059070"/>
              <a:ext cx="3421560" cy="2396363"/>
              <a:chOff x="3238020" y="3429001"/>
              <a:chExt cx="1962050" cy="1374164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39386095-2AB7-47C2-9BCF-5DABB1628338}"/>
                  </a:ext>
                </a:extLst>
              </p:cNvPr>
              <p:cNvGrpSpPr/>
              <p:nvPr/>
            </p:nvGrpSpPr>
            <p:grpSpPr>
              <a:xfrm>
                <a:off x="4606389" y="3484115"/>
                <a:ext cx="593681" cy="1263934"/>
                <a:chOff x="1106430" y="3495806"/>
                <a:chExt cx="593681" cy="1374163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E66F6AE6-7D50-4785-BA55-40A6460A77E2}"/>
                    </a:ext>
                  </a:extLst>
                </p:cNvPr>
                <p:cNvSpPr/>
                <p:nvPr/>
              </p:nvSpPr>
              <p:spPr>
                <a:xfrm>
                  <a:off x="1112025" y="3495806"/>
                  <a:ext cx="588086" cy="1374163"/>
                </a:xfrm>
                <a:custGeom>
                  <a:avLst/>
                  <a:gdLst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70476 h 1374163"/>
                    <a:gd name="connsiteX3" fmla="*/ 101574 w 588086"/>
                    <a:gd name="connsiteY3" fmla="*/ 0 h 1374163"/>
                    <a:gd name="connsiteX4" fmla="*/ 135712 w 588086"/>
                    <a:gd name="connsiteY4" fmla="*/ 12988 h 1374163"/>
                    <a:gd name="connsiteX5" fmla="*/ 215073 w 588086"/>
                    <a:gd name="connsiteY5" fmla="*/ 80641 h 1374163"/>
                    <a:gd name="connsiteX6" fmla="*/ 517821 w 588086"/>
                    <a:gd name="connsiteY6" fmla="*/ 469308 h 1374163"/>
                    <a:gd name="connsiteX7" fmla="*/ 517821 w 588086"/>
                    <a:gd name="connsiteY7" fmla="*/ 904856 h 1374163"/>
                    <a:gd name="connsiteX8" fmla="*/ 215073 w 588086"/>
                    <a:gd name="connsiteY8" fmla="*/ 1293521 h 1374163"/>
                    <a:gd name="connsiteX9" fmla="*/ 135712 w 588086"/>
                    <a:gd name="connsiteY9" fmla="*/ 1361175 h 1374163"/>
                    <a:gd name="connsiteX10" fmla="*/ 101574 w 588086"/>
                    <a:gd name="connsiteY10" fmla="*/ 1374163 h 1374163"/>
                    <a:gd name="connsiteX11" fmla="*/ 101574 w 588086"/>
                    <a:gd name="connsiteY11" fmla="*/ 1303687 h 1374163"/>
                    <a:gd name="connsiteX12" fmla="*/ 34138 w 588086"/>
                    <a:gd name="connsiteY12" fmla="*/ 1361175 h 1374163"/>
                    <a:gd name="connsiteX13" fmla="*/ 0 w 588086"/>
                    <a:gd name="connsiteY13" fmla="*/ 1374163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101574 w 588086"/>
                    <a:gd name="connsiteY10" fmla="*/ 1303687 h 1374163"/>
                    <a:gd name="connsiteX11" fmla="*/ 34138 w 588086"/>
                    <a:gd name="connsiteY11" fmla="*/ 1361175 h 1374163"/>
                    <a:gd name="connsiteX12" fmla="*/ 0 w 588086"/>
                    <a:gd name="connsiteY12" fmla="*/ 1374163 h 1374163"/>
                    <a:gd name="connsiteX13" fmla="*/ 0 w 588086"/>
                    <a:gd name="connsiteY13" fmla="*/ 0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34138 w 588086"/>
                    <a:gd name="connsiteY10" fmla="*/ 1361175 h 1374163"/>
                    <a:gd name="connsiteX11" fmla="*/ 0 w 588086"/>
                    <a:gd name="connsiteY11" fmla="*/ 1374163 h 1374163"/>
                    <a:gd name="connsiteX12" fmla="*/ 0 w 588086"/>
                    <a:gd name="connsiteY12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34138 w 588086"/>
                    <a:gd name="connsiteY9" fmla="*/ 1361175 h 1374163"/>
                    <a:gd name="connsiteX10" fmla="*/ 0 w 588086"/>
                    <a:gd name="connsiteY10" fmla="*/ 1374163 h 1374163"/>
                    <a:gd name="connsiteX11" fmla="*/ 0 w 588086"/>
                    <a:gd name="connsiteY11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0 w 588086"/>
                    <a:gd name="connsiteY9" fmla="*/ 1374163 h 1374163"/>
                    <a:gd name="connsiteX10" fmla="*/ 0 w 588086"/>
                    <a:gd name="connsiteY10" fmla="*/ 0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88086" h="1374163">
                      <a:moveTo>
                        <a:pt x="0" y="0"/>
                      </a:moveTo>
                      <a:lnTo>
                        <a:pt x="101574" y="0"/>
                      </a:lnTo>
                      <a:lnTo>
                        <a:pt x="135712" y="12988"/>
                      </a:lnTo>
                      <a:cubicBezTo>
                        <a:pt x="164591" y="28022"/>
                        <a:pt x="191650" y="50573"/>
                        <a:pt x="215073" y="80641"/>
                      </a:cubicBezTo>
                      <a:lnTo>
                        <a:pt x="517821" y="469308"/>
                      </a:lnTo>
                      <a:cubicBezTo>
                        <a:pt x="611508" y="589580"/>
                        <a:pt x="611508" y="784582"/>
                        <a:pt x="517821" y="904856"/>
                      </a:cubicBezTo>
                      <a:lnTo>
                        <a:pt x="215073" y="1293521"/>
                      </a:lnTo>
                      <a:cubicBezTo>
                        <a:pt x="191651" y="1323590"/>
                        <a:pt x="164591" y="1346141"/>
                        <a:pt x="135712" y="1361175"/>
                      </a:cubicBezTo>
                      <a:lnTo>
                        <a:pt x="101574" y="1374163"/>
                      </a:lnTo>
                      <a:lnTo>
                        <a:pt x="0" y="13741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3CF4E619-6D29-47E6-BB94-B29729DE4436}"/>
                    </a:ext>
                  </a:extLst>
                </p:cNvPr>
                <p:cNvSpPr/>
                <p:nvPr/>
              </p:nvSpPr>
              <p:spPr>
                <a:xfrm>
                  <a:off x="1106430" y="3495806"/>
                  <a:ext cx="486512" cy="1374163"/>
                </a:xfrm>
                <a:custGeom>
                  <a:avLst/>
                  <a:gdLst>
                    <a:gd name="connsiteX0" fmla="*/ 0 w 569834"/>
                    <a:gd name="connsiteY0" fmla="*/ 0 h 1374163"/>
                    <a:gd name="connsiteX1" fmla="*/ 39985 w 569834"/>
                    <a:gd name="connsiteY1" fmla="*/ 12988 h 1374163"/>
                    <a:gd name="connsiteX2" fmla="*/ 132937 w 569834"/>
                    <a:gd name="connsiteY2" fmla="*/ 80641 h 1374163"/>
                    <a:gd name="connsiteX3" fmla="*/ 487535 w 569834"/>
                    <a:gd name="connsiteY3" fmla="*/ 469308 h 1374163"/>
                    <a:gd name="connsiteX4" fmla="*/ 487535 w 569834"/>
                    <a:gd name="connsiteY4" fmla="*/ 904856 h 1374163"/>
                    <a:gd name="connsiteX5" fmla="*/ 132937 w 569834"/>
                    <a:gd name="connsiteY5" fmla="*/ 1293521 h 1374163"/>
                    <a:gd name="connsiteX6" fmla="*/ 39985 w 569834"/>
                    <a:gd name="connsiteY6" fmla="*/ 1361175 h 1374163"/>
                    <a:gd name="connsiteX7" fmla="*/ 0 w 569834"/>
                    <a:gd name="connsiteY7" fmla="*/ 1374163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9834" h="1374163">
                      <a:moveTo>
                        <a:pt x="0" y="0"/>
                      </a:moveTo>
                      <a:lnTo>
                        <a:pt x="39985" y="12988"/>
                      </a:lnTo>
                      <a:cubicBezTo>
                        <a:pt x="73809" y="28022"/>
                        <a:pt x="105503" y="50573"/>
                        <a:pt x="132937" y="80641"/>
                      </a:cubicBezTo>
                      <a:lnTo>
                        <a:pt x="487535" y="469308"/>
                      </a:lnTo>
                      <a:cubicBezTo>
                        <a:pt x="597267" y="589580"/>
                        <a:pt x="597267" y="784582"/>
                        <a:pt x="487535" y="904856"/>
                      </a:cubicBezTo>
                      <a:lnTo>
                        <a:pt x="132937" y="1293521"/>
                      </a:lnTo>
                      <a:cubicBezTo>
                        <a:pt x="105504" y="1323590"/>
                        <a:pt x="73810" y="1346141"/>
                        <a:pt x="39985" y="1361175"/>
                      </a:cubicBezTo>
                      <a:lnTo>
                        <a:pt x="0" y="137416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A63CC3E-E51A-44C7-8E97-CD121713EF8E}"/>
                  </a:ext>
                </a:extLst>
              </p:cNvPr>
              <p:cNvGrpSpPr/>
              <p:nvPr/>
            </p:nvGrpSpPr>
            <p:grpSpPr>
              <a:xfrm rot="16200000">
                <a:off x="3523285" y="3160174"/>
                <a:ext cx="1323129" cy="1893660"/>
                <a:chOff x="1440396" y="3226980"/>
                <a:chExt cx="1323129" cy="1893660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B8420C06-670B-4C9E-AFEF-CB04CD47A0F2}"/>
                    </a:ext>
                  </a:extLst>
                </p:cNvPr>
                <p:cNvGrpSpPr/>
                <p:nvPr/>
              </p:nvGrpSpPr>
              <p:grpSpPr>
                <a:xfrm>
                  <a:off x="1440396" y="3226980"/>
                  <a:ext cx="1323129" cy="1893660"/>
                  <a:chOff x="1348956" y="857160"/>
                  <a:chExt cx="2430564" cy="3478620"/>
                </a:xfrm>
              </p:grpSpPr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71DA32DD-8DD2-4500-A601-3F286EEAAC1A}"/>
                      </a:ext>
                    </a:extLst>
                  </p:cNvPr>
                  <p:cNvSpPr/>
                  <p:nvPr/>
                </p:nvSpPr>
                <p:spPr>
                  <a:xfrm>
                    <a:off x="1379436" y="887247"/>
                    <a:ext cx="2369604" cy="1380632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</a:gsLst>
                    <a:lin ang="18900000" scaled="1"/>
                    <a:tileRect/>
                  </a:gradFill>
                  <a:ln w="762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0770102B-4DE0-4324-BE0C-948F774AF2B4}"/>
                      </a:ext>
                    </a:extLst>
                  </p:cNvPr>
                  <p:cNvSpPr/>
                  <p:nvPr/>
                </p:nvSpPr>
                <p:spPr>
                  <a:xfrm>
                    <a:off x="1379437" y="1739840"/>
                    <a:ext cx="2367064" cy="2552758"/>
                  </a:xfrm>
                  <a:custGeom>
                    <a:avLst/>
                    <a:gdLst>
                      <a:gd name="connsiteX0" fmla="*/ 0 w 2301024"/>
                      <a:gd name="connsiteY0" fmla="*/ 0 h 2534978"/>
                      <a:gd name="connsiteX1" fmla="*/ 18977 w 2301024"/>
                      <a:gd name="connsiteY1" fmla="*/ 43000 h 2534978"/>
                      <a:gd name="connsiteX2" fmla="*/ 1150512 w 2301024"/>
                      <a:gd name="connsiteY2" fmla="*/ 528037 h 2534978"/>
                      <a:gd name="connsiteX3" fmla="*/ 2282048 w 2301024"/>
                      <a:gd name="connsiteY3" fmla="*/ 43000 h 2534978"/>
                      <a:gd name="connsiteX4" fmla="*/ 2301024 w 2301024"/>
                      <a:gd name="connsiteY4" fmla="*/ 0 h 2534978"/>
                      <a:gd name="connsiteX5" fmla="*/ 2301024 w 2301024"/>
                      <a:gd name="connsiteY5" fmla="*/ 1863782 h 2534978"/>
                      <a:gd name="connsiteX6" fmla="*/ 2300950 w 2301024"/>
                      <a:gd name="connsiteY6" fmla="*/ 1863782 h 2534978"/>
                      <a:gd name="connsiteX7" fmla="*/ 2301024 w 2301024"/>
                      <a:gd name="connsiteY7" fmla="*/ 1864640 h 2534978"/>
                      <a:gd name="connsiteX8" fmla="*/ 1150512 w 2301024"/>
                      <a:gd name="connsiteY8" fmla="*/ 2534978 h 2534978"/>
                      <a:gd name="connsiteX9" fmla="*/ 0 w 2301024"/>
                      <a:gd name="connsiteY9" fmla="*/ 1864640 h 2534978"/>
                      <a:gd name="connsiteX10" fmla="*/ 75 w 2301024"/>
                      <a:gd name="connsiteY10" fmla="*/ 1863782 h 2534978"/>
                      <a:gd name="connsiteX11" fmla="*/ 0 w 2301024"/>
                      <a:gd name="connsiteY11" fmla="*/ 1863782 h 2534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301024" h="2534978">
                        <a:moveTo>
                          <a:pt x="0" y="0"/>
                        </a:moveTo>
                        <a:lnTo>
                          <a:pt x="18977" y="43000"/>
                        </a:lnTo>
                        <a:cubicBezTo>
                          <a:pt x="168986" y="324006"/>
                          <a:pt x="618855" y="528037"/>
                          <a:pt x="1150512" y="528037"/>
                        </a:cubicBezTo>
                        <a:cubicBezTo>
                          <a:pt x="1682170" y="528037"/>
                          <a:pt x="2132038" y="324006"/>
                          <a:pt x="2282048" y="43000"/>
                        </a:cubicBezTo>
                        <a:lnTo>
                          <a:pt x="2301024" y="0"/>
                        </a:lnTo>
                        <a:lnTo>
                          <a:pt x="2301024" y="1863782"/>
                        </a:lnTo>
                        <a:lnTo>
                          <a:pt x="2300950" y="1863782"/>
                        </a:lnTo>
                        <a:lnTo>
                          <a:pt x="2301024" y="1864640"/>
                        </a:lnTo>
                        <a:cubicBezTo>
                          <a:pt x="2301024" y="2234857"/>
                          <a:pt x="1785922" y="2534978"/>
                          <a:pt x="1150512" y="2534978"/>
                        </a:cubicBezTo>
                        <a:cubicBezTo>
                          <a:pt x="515102" y="2534978"/>
                          <a:pt x="0" y="2234857"/>
                          <a:pt x="0" y="1864640"/>
                        </a:cubicBezTo>
                        <a:lnTo>
                          <a:pt x="75" y="1863782"/>
                        </a:lnTo>
                        <a:lnTo>
                          <a:pt x="0" y="186378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0" scaled="1"/>
                    <a:tileRect/>
                  </a:gradFill>
                  <a:ln w="762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9A34D2FD-8891-4AD3-A501-0A7E7C6F5B2C}"/>
                      </a:ext>
                    </a:extLst>
                  </p:cNvPr>
                  <p:cNvSpPr/>
                  <p:nvPr/>
                </p:nvSpPr>
                <p:spPr>
                  <a:xfrm>
                    <a:off x="1348956" y="857160"/>
                    <a:ext cx="2430564" cy="3478620"/>
                  </a:xfrm>
                  <a:custGeom>
                    <a:avLst/>
                    <a:gdLst>
                      <a:gd name="connsiteX0" fmla="*/ 64770 w 2430564"/>
                      <a:gd name="connsiteY0" fmla="*/ 958232 h 3478620"/>
                      <a:gd name="connsiteX1" fmla="*/ 64770 w 2430564"/>
                      <a:gd name="connsiteY1" fmla="*/ 2746464 h 3478620"/>
                      <a:gd name="connsiteX2" fmla="*/ 64844 w 2430564"/>
                      <a:gd name="connsiteY2" fmla="*/ 2746464 h 3478620"/>
                      <a:gd name="connsiteX3" fmla="*/ 64770 w 2430564"/>
                      <a:gd name="connsiteY3" fmla="*/ 2747322 h 3478620"/>
                      <a:gd name="connsiteX4" fmla="*/ 1215282 w 2430564"/>
                      <a:gd name="connsiteY4" fmla="*/ 3417660 h 3478620"/>
                      <a:gd name="connsiteX5" fmla="*/ 2365794 w 2430564"/>
                      <a:gd name="connsiteY5" fmla="*/ 2747322 h 3478620"/>
                      <a:gd name="connsiteX6" fmla="*/ 2365720 w 2430564"/>
                      <a:gd name="connsiteY6" fmla="*/ 2746464 h 3478620"/>
                      <a:gd name="connsiteX7" fmla="*/ 2365794 w 2430564"/>
                      <a:gd name="connsiteY7" fmla="*/ 2746464 h 3478620"/>
                      <a:gd name="connsiteX8" fmla="*/ 2365794 w 2430564"/>
                      <a:gd name="connsiteY8" fmla="*/ 958232 h 3478620"/>
                      <a:gd name="connsiteX9" fmla="*/ 2335061 w 2430564"/>
                      <a:gd name="connsiteY9" fmla="*/ 1008384 h 3478620"/>
                      <a:gd name="connsiteX10" fmla="*/ 1215282 w 2430564"/>
                      <a:gd name="connsiteY10" fmla="*/ 1451700 h 3478620"/>
                      <a:gd name="connsiteX11" fmla="*/ 95503 w 2430564"/>
                      <a:gd name="connsiteY11" fmla="*/ 1008384 h 3478620"/>
                      <a:gd name="connsiteX12" fmla="*/ 1215282 w 2430564"/>
                      <a:gd name="connsiteY12" fmla="*/ 50065 h 3478620"/>
                      <a:gd name="connsiteX13" fmla="*/ 64770 w 2430564"/>
                      <a:gd name="connsiteY13" fmla="*/ 720403 h 3478620"/>
                      <a:gd name="connsiteX14" fmla="*/ 1215282 w 2430564"/>
                      <a:gd name="connsiteY14" fmla="*/ 1390741 h 3478620"/>
                      <a:gd name="connsiteX15" fmla="*/ 2365794 w 2430564"/>
                      <a:gd name="connsiteY15" fmla="*/ 720403 h 3478620"/>
                      <a:gd name="connsiteX16" fmla="*/ 1215282 w 2430564"/>
                      <a:gd name="connsiteY16" fmla="*/ 50065 h 3478620"/>
                      <a:gd name="connsiteX17" fmla="*/ 1215282 w 2430564"/>
                      <a:gd name="connsiteY17" fmla="*/ 0 h 3478620"/>
                      <a:gd name="connsiteX18" fmla="*/ 2424290 w 2430564"/>
                      <a:gd name="connsiteY18" fmla="*/ 651636 h 3478620"/>
                      <a:gd name="connsiteX19" fmla="*/ 2430103 w 2430564"/>
                      <a:gd name="connsiteY19" fmla="*/ 720401 h 3478620"/>
                      <a:gd name="connsiteX20" fmla="*/ 2430564 w 2430564"/>
                      <a:gd name="connsiteY20" fmla="*/ 720401 h 3478620"/>
                      <a:gd name="connsiteX21" fmla="*/ 2430564 w 2430564"/>
                      <a:gd name="connsiteY21" fmla="*/ 725850 h 3478620"/>
                      <a:gd name="connsiteX22" fmla="*/ 2430564 w 2430564"/>
                      <a:gd name="connsiteY22" fmla="*/ 2747099 h 3478620"/>
                      <a:gd name="connsiteX23" fmla="*/ 2430085 w 2430564"/>
                      <a:gd name="connsiteY23" fmla="*/ 2747099 h 3478620"/>
                      <a:gd name="connsiteX24" fmla="*/ 2430564 w 2430564"/>
                      <a:gd name="connsiteY24" fmla="*/ 2752770 h 3478620"/>
                      <a:gd name="connsiteX25" fmla="*/ 1215282 w 2430564"/>
                      <a:gd name="connsiteY25" fmla="*/ 3478620 h 3478620"/>
                      <a:gd name="connsiteX26" fmla="*/ 0 w 2430564"/>
                      <a:gd name="connsiteY26" fmla="*/ 2752770 h 3478620"/>
                      <a:gd name="connsiteX27" fmla="*/ 480 w 2430564"/>
                      <a:gd name="connsiteY27" fmla="*/ 2747099 h 3478620"/>
                      <a:gd name="connsiteX28" fmla="*/ 0 w 2430564"/>
                      <a:gd name="connsiteY28" fmla="*/ 2747099 h 3478620"/>
                      <a:gd name="connsiteX29" fmla="*/ 0 w 2430564"/>
                      <a:gd name="connsiteY29" fmla="*/ 725850 h 3478620"/>
                      <a:gd name="connsiteX30" fmla="*/ 0 w 2430564"/>
                      <a:gd name="connsiteY30" fmla="*/ 720401 h 3478620"/>
                      <a:gd name="connsiteX31" fmla="*/ 461 w 2430564"/>
                      <a:gd name="connsiteY31" fmla="*/ 720401 h 3478620"/>
                      <a:gd name="connsiteX32" fmla="*/ 6274 w 2430564"/>
                      <a:gd name="connsiteY32" fmla="*/ 651636 h 3478620"/>
                      <a:gd name="connsiteX33" fmla="*/ 1215282 w 2430564"/>
                      <a:gd name="connsiteY33" fmla="*/ 0 h 3478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430564" h="3478620">
                        <a:moveTo>
                          <a:pt x="64770" y="958232"/>
                        </a:moveTo>
                        <a:lnTo>
                          <a:pt x="64770" y="2746464"/>
                        </a:lnTo>
                        <a:lnTo>
                          <a:pt x="64844" y="2746464"/>
                        </a:lnTo>
                        <a:lnTo>
                          <a:pt x="64770" y="2747322"/>
                        </a:lnTo>
                        <a:cubicBezTo>
                          <a:pt x="64770" y="3117539"/>
                          <a:pt x="579872" y="3417660"/>
                          <a:pt x="1215282" y="3417660"/>
                        </a:cubicBezTo>
                        <a:cubicBezTo>
                          <a:pt x="1850692" y="3417660"/>
                          <a:pt x="2365794" y="3117539"/>
                          <a:pt x="2365794" y="2747322"/>
                        </a:cubicBezTo>
                        <a:lnTo>
                          <a:pt x="2365720" y="2746464"/>
                        </a:lnTo>
                        <a:lnTo>
                          <a:pt x="2365794" y="2746464"/>
                        </a:lnTo>
                        <a:lnTo>
                          <a:pt x="2365794" y="958232"/>
                        </a:lnTo>
                        <a:lnTo>
                          <a:pt x="2335061" y="1008384"/>
                        </a:lnTo>
                        <a:cubicBezTo>
                          <a:pt x="2150572" y="1268902"/>
                          <a:pt x="1718669" y="1451700"/>
                          <a:pt x="1215282" y="1451700"/>
                        </a:cubicBezTo>
                        <a:cubicBezTo>
                          <a:pt x="711896" y="1451700"/>
                          <a:pt x="279993" y="1268902"/>
                          <a:pt x="95503" y="1008384"/>
                        </a:cubicBezTo>
                        <a:close/>
                        <a:moveTo>
                          <a:pt x="1215282" y="50065"/>
                        </a:moveTo>
                        <a:cubicBezTo>
                          <a:pt x="579872" y="50065"/>
                          <a:pt x="64770" y="350186"/>
                          <a:pt x="64770" y="720403"/>
                        </a:cubicBezTo>
                        <a:cubicBezTo>
                          <a:pt x="64770" y="1090620"/>
                          <a:pt x="579872" y="1390741"/>
                          <a:pt x="1215282" y="1390741"/>
                        </a:cubicBezTo>
                        <a:cubicBezTo>
                          <a:pt x="1850692" y="1390741"/>
                          <a:pt x="2365794" y="1090620"/>
                          <a:pt x="2365794" y="720403"/>
                        </a:cubicBezTo>
                        <a:cubicBezTo>
                          <a:pt x="2365794" y="350186"/>
                          <a:pt x="1850692" y="50065"/>
                          <a:pt x="1215282" y="50065"/>
                        </a:cubicBezTo>
                        <a:close/>
                        <a:moveTo>
                          <a:pt x="1215282" y="0"/>
                        </a:moveTo>
                        <a:cubicBezTo>
                          <a:pt x="1844515" y="0"/>
                          <a:pt x="2362055" y="285622"/>
                          <a:pt x="2424290" y="651636"/>
                        </a:cubicBezTo>
                        <a:lnTo>
                          <a:pt x="2430103" y="720401"/>
                        </a:lnTo>
                        <a:lnTo>
                          <a:pt x="2430564" y="720401"/>
                        </a:lnTo>
                        <a:lnTo>
                          <a:pt x="2430564" y="725850"/>
                        </a:lnTo>
                        <a:lnTo>
                          <a:pt x="2430564" y="2747099"/>
                        </a:lnTo>
                        <a:lnTo>
                          <a:pt x="2430085" y="2747099"/>
                        </a:lnTo>
                        <a:lnTo>
                          <a:pt x="2430564" y="2752770"/>
                        </a:lnTo>
                        <a:cubicBezTo>
                          <a:pt x="2430564" y="3153646"/>
                          <a:pt x="1886464" y="3478620"/>
                          <a:pt x="1215282" y="3478620"/>
                        </a:cubicBezTo>
                        <a:cubicBezTo>
                          <a:pt x="544100" y="3478620"/>
                          <a:pt x="0" y="3153646"/>
                          <a:pt x="0" y="2752770"/>
                        </a:cubicBezTo>
                        <a:lnTo>
                          <a:pt x="480" y="2747099"/>
                        </a:lnTo>
                        <a:lnTo>
                          <a:pt x="0" y="2747099"/>
                        </a:lnTo>
                        <a:lnTo>
                          <a:pt x="0" y="725850"/>
                        </a:lnTo>
                        <a:lnTo>
                          <a:pt x="0" y="720401"/>
                        </a:lnTo>
                        <a:lnTo>
                          <a:pt x="461" y="720401"/>
                        </a:lnTo>
                        <a:lnTo>
                          <a:pt x="6274" y="651636"/>
                        </a:lnTo>
                        <a:cubicBezTo>
                          <a:pt x="68509" y="285622"/>
                          <a:pt x="586049" y="0"/>
                          <a:pt x="121528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762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E52AC46B-C5AD-4EF4-92AE-AF2418F6ED59}"/>
                      </a:ext>
                    </a:extLst>
                  </p:cNvPr>
                  <p:cNvSpPr/>
                  <p:nvPr/>
                </p:nvSpPr>
                <p:spPr>
                  <a:xfrm>
                    <a:off x="2166836" y="1358900"/>
                    <a:ext cx="792264" cy="43732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lin ang="0" scaled="1"/>
                    <a:tileRect/>
                  </a:gradFill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0076D810-1D45-4B13-8BC0-E133BBEF4BEC}"/>
                      </a:ext>
                    </a:extLst>
                  </p:cNvPr>
                  <p:cNvSpPr/>
                  <p:nvPr/>
                </p:nvSpPr>
                <p:spPr>
                  <a:xfrm flipV="1">
                    <a:off x="2131276" y="1325301"/>
                    <a:ext cx="865924" cy="504524"/>
                  </a:xfrm>
                  <a:custGeom>
                    <a:avLst/>
                    <a:gdLst>
                      <a:gd name="connsiteX0" fmla="*/ 432962 w 865924"/>
                      <a:gd name="connsiteY0" fmla="*/ 453462 h 504524"/>
                      <a:gd name="connsiteX1" fmla="*/ 65881 w 865924"/>
                      <a:gd name="connsiteY1" fmla="*/ 252262 h 504524"/>
                      <a:gd name="connsiteX2" fmla="*/ 432962 w 865924"/>
                      <a:gd name="connsiteY2" fmla="*/ 51062 h 504524"/>
                      <a:gd name="connsiteX3" fmla="*/ 800043 w 865924"/>
                      <a:gd name="connsiteY3" fmla="*/ 252262 h 504524"/>
                      <a:gd name="connsiteX4" fmla="*/ 432962 w 865924"/>
                      <a:gd name="connsiteY4" fmla="*/ 453462 h 504524"/>
                      <a:gd name="connsiteX5" fmla="*/ 432962 w 865924"/>
                      <a:gd name="connsiteY5" fmla="*/ 504524 h 504524"/>
                      <a:gd name="connsiteX6" fmla="*/ 865924 w 865924"/>
                      <a:gd name="connsiteY6" fmla="*/ 252262 h 504524"/>
                      <a:gd name="connsiteX7" fmla="*/ 432962 w 865924"/>
                      <a:gd name="connsiteY7" fmla="*/ 0 h 504524"/>
                      <a:gd name="connsiteX8" fmla="*/ 0 w 865924"/>
                      <a:gd name="connsiteY8" fmla="*/ 252262 h 504524"/>
                      <a:gd name="connsiteX9" fmla="*/ 432962 w 865924"/>
                      <a:gd name="connsiteY9" fmla="*/ 504524 h 504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5924" h="504524">
                        <a:moveTo>
                          <a:pt x="432962" y="453462"/>
                        </a:moveTo>
                        <a:cubicBezTo>
                          <a:pt x="230229" y="453462"/>
                          <a:pt x="65881" y="363382"/>
                          <a:pt x="65881" y="252262"/>
                        </a:cubicBezTo>
                        <a:cubicBezTo>
                          <a:pt x="65881" y="141142"/>
                          <a:pt x="230229" y="51062"/>
                          <a:pt x="432962" y="51062"/>
                        </a:cubicBezTo>
                        <a:cubicBezTo>
                          <a:pt x="635695" y="51062"/>
                          <a:pt x="800043" y="141142"/>
                          <a:pt x="800043" y="252262"/>
                        </a:cubicBezTo>
                        <a:cubicBezTo>
                          <a:pt x="800043" y="363382"/>
                          <a:pt x="635695" y="453462"/>
                          <a:pt x="432962" y="453462"/>
                        </a:cubicBezTo>
                        <a:close/>
                        <a:moveTo>
                          <a:pt x="432962" y="504524"/>
                        </a:moveTo>
                        <a:cubicBezTo>
                          <a:pt x="672080" y="504524"/>
                          <a:pt x="865924" y="391582"/>
                          <a:pt x="865924" y="252262"/>
                        </a:cubicBezTo>
                        <a:cubicBezTo>
                          <a:pt x="865924" y="112942"/>
                          <a:pt x="672080" y="0"/>
                          <a:pt x="432962" y="0"/>
                        </a:cubicBezTo>
                        <a:cubicBezTo>
                          <a:pt x="193844" y="0"/>
                          <a:pt x="0" y="112942"/>
                          <a:pt x="0" y="252262"/>
                        </a:cubicBezTo>
                        <a:cubicBezTo>
                          <a:pt x="0" y="391582"/>
                          <a:pt x="193844" y="504524"/>
                          <a:pt x="432962" y="50452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7A9020B-50E4-4130-BDB3-B62C15AA7F5A}"/>
                    </a:ext>
                  </a:extLst>
                </p:cNvPr>
                <p:cNvSpPr/>
                <p:nvPr/>
              </p:nvSpPr>
              <p:spPr>
                <a:xfrm>
                  <a:off x="2036219" y="3993501"/>
                  <a:ext cx="130098" cy="1109751"/>
                </a:xfrm>
                <a:custGeom>
                  <a:avLst/>
                  <a:gdLst>
                    <a:gd name="connsiteX0" fmla="*/ 130098 w 130098"/>
                    <a:gd name="connsiteY0" fmla="*/ 0 h 1109751"/>
                    <a:gd name="connsiteX1" fmla="*/ 130098 w 130098"/>
                    <a:gd name="connsiteY1" fmla="*/ 5626 h 1109751"/>
                    <a:gd name="connsiteX2" fmla="*/ 31656 w 130098"/>
                    <a:gd name="connsiteY2" fmla="*/ 112428 h 1109751"/>
                    <a:gd name="connsiteX3" fmla="*/ 113842 w 130098"/>
                    <a:gd name="connsiteY3" fmla="*/ 201594 h 1109751"/>
                    <a:gd name="connsiteX4" fmla="*/ 31656 w 130098"/>
                    <a:gd name="connsiteY4" fmla="*/ 290761 h 1109751"/>
                    <a:gd name="connsiteX5" fmla="*/ 113842 w 130098"/>
                    <a:gd name="connsiteY5" fmla="*/ 379927 h 1109751"/>
                    <a:gd name="connsiteX6" fmla="*/ 31656 w 130098"/>
                    <a:gd name="connsiteY6" fmla="*/ 469093 h 1109751"/>
                    <a:gd name="connsiteX7" fmla="*/ 113842 w 130098"/>
                    <a:gd name="connsiteY7" fmla="*/ 558259 h 1109751"/>
                    <a:gd name="connsiteX8" fmla="*/ 31656 w 130098"/>
                    <a:gd name="connsiteY8" fmla="*/ 647425 h 1109751"/>
                    <a:gd name="connsiteX9" fmla="*/ 113842 w 130098"/>
                    <a:gd name="connsiteY9" fmla="*/ 736592 h 1109751"/>
                    <a:gd name="connsiteX10" fmla="*/ 31656 w 130098"/>
                    <a:gd name="connsiteY10" fmla="*/ 825758 h 1109751"/>
                    <a:gd name="connsiteX11" fmla="*/ 113842 w 130098"/>
                    <a:gd name="connsiteY11" fmla="*/ 914924 h 1109751"/>
                    <a:gd name="connsiteX12" fmla="*/ 31656 w 130098"/>
                    <a:gd name="connsiteY12" fmla="*/ 1004090 h 1109751"/>
                    <a:gd name="connsiteX13" fmla="*/ 127440 w 130098"/>
                    <a:gd name="connsiteY13" fmla="*/ 1108010 h 1109751"/>
                    <a:gd name="connsiteX14" fmla="*/ 97389 w 130098"/>
                    <a:gd name="connsiteY14" fmla="*/ 1109751 h 1109751"/>
                    <a:gd name="connsiteX15" fmla="*/ 0 w 130098"/>
                    <a:gd name="connsiteY15" fmla="*/ 1004090 h 1109751"/>
                    <a:gd name="connsiteX16" fmla="*/ 82186 w 130098"/>
                    <a:gd name="connsiteY16" fmla="*/ 914924 h 1109751"/>
                    <a:gd name="connsiteX17" fmla="*/ 0 w 130098"/>
                    <a:gd name="connsiteY17" fmla="*/ 825758 h 1109751"/>
                    <a:gd name="connsiteX18" fmla="*/ 82186 w 130098"/>
                    <a:gd name="connsiteY18" fmla="*/ 736592 h 1109751"/>
                    <a:gd name="connsiteX19" fmla="*/ 0 w 130098"/>
                    <a:gd name="connsiteY19" fmla="*/ 647425 h 1109751"/>
                    <a:gd name="connsiteX20" fmla="*/ 82186 w 130098"/>
                    <a:gd name="connsiteY20" fmla="*/ 558259 h 1109751"/>
                    <a:gd name="connsiteX21" fmla="*/ 0 w 130098"/>
                    <a:gd name="connsiteY21" fmla="*/ 469093 h 1109751"/>
                    <a:gd name="connsiteX22" fmla="*/ 82186 w 130098"/>
                    <a:gd name="connsiteY22" fmla="*/ 379927 h 1109751"/>
                    <a:gd name="connsiteX23" fmla="*/ 0 w 130098"/>
                    <a:gd name="connsiteY23" fmla="*/ 290761 h 1109751"/>
                    <a:gd name="connsiteX24" fmla="*/ 82186 w 130098"/>
                    <a:gd name="connsiteY24" fmla="*/ 201594 h 1109751"/>
                    <a:gd name="connsiteX25" fmla="*/ 0 w 130098"/>
                    <a:gd name="connsiteY25" fmla="*/ 112428 h 1109751"/>
                    <a:gd name="connsiteX26" fmla="*/ 102425 w 130098"/>
                    <a:gd name="connsiteY26" fmla="*/ 1303 h 110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0098" h="1109751">
                      <a:moveTo>
                        <a:pt x="130098" y="0"/>
                      </a:moveTo>
                      <a:lnTo>
                        <a:pt x="130098" y="5626"/>
                      </a:lnTo>
                      <a:lnTo>
                        <a:pt x="31656" y="112428"/>
                      </a:lnTo>
                      <a:lnTo>
                        <a:pt x="113842" y="201594"/>
                      </a:lnTo>
                      <a:lnTo>
                        <a:pt x="31656" y="290761"/>
                      </a:lnTo>
                      <a:lnTo>
                        <a:pt x="113842" y="379927"/>
                      </a:lnTo>
                      <a:lnTo>
                        <a:pt x="31656" y="469093"/>
                      </a:lnTo>
                      <a:lnTo>
                        <a:pt x="113842" y="558259"/>
                      </a:lnTo>
                      <a:lnTo>
                        <a:pt x="31656" y="647425"/>
                      </a:lnTo>
                      <a:lnTo>
                        <a:pt x="113842" y="736592"/>
                      </a:lnTo>
                      <a:lnTo>
                        <a:pt x="31656" y="825758"/>
                      </a:lnTo>
                      <a:lnTo>
                        <a:pt x="113842" y="914924"/>
                      </a:lnTo>
                      <a:lnTo>
                        <a:pt x="31656" y="1004090"/>
                      </a:lnTo>
                      <a:lnTo>
                        <a:pt x="127440" y="1108010"/>
                      </a:lnTo>
                      <a:lnTo>
                        <a:pt x="97389" y="1109751"/>
                      </a:lnTo>
                      <a:lnTo>
                        <a:pt x="0" y="1004090"/>
                      </a:lnTo>
                      <a:lnTo>
                        <a:pt x="82186" y="914924"/>
                      </a:lnTo>
                      <a:lnTo>
                        <a:pt x="0" y="825758"/>
                      </a:lnTo>
                      <a:lnTo>
                        <a:pt x="82186" y="736592"/>
                      </a:lnTo>
                      <a:lnTo>
                        <a:pt x="0" y="647425"/>
                      </a:lnTo>
                      <a:lnTo>
                        <a:pt x="82186" y="558259"/>
                      </a:lnTo>
                      <a:lnTo>
                        <a:pt x="0" y="469093"/>
                      </a:lnTo>
                      <a:lnTo>
                        <a:pt x="82186" y="379927"/>
                      </a:lnTo>
                      <a:lnTo>
                        <a:pt x="0" y="290761"/>
                      </a:lnTo>
                      <a:lnTo>
                        <a:pt x="82186" y="201594"/>
                      </a:lnTo>
                      <a:lnTo>
                        <a:pt x="0" y="112428"/>
                      </a:lnTo>
                      <a:lnTo>
                        <a:pt x="102425" y="130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0AA4656-BF84-4BC5-A079-97D9F8B696AC}"/>
                  </a:ext>
                </a:extLst>
              </p:cNvPr>
              <p:cNvSpPr/>
              <p:nvPr/>
            </p:nvSpPr>
            <p:spPr>
              <a:xfrm rot="16200000">
                <a:off x="3974817" y="2778890"/>
                <a:ext cx="547547" cy="1876364"/>
              </a:xfrm>
              <a:custGeom>
                <a:avLst/>
                <a:gdLst>
                  <a:gd name="connsiteX0" fmla="*/ 564756 w 564756"/>
                  <a:gd name="connsiteY0" fmla="*/ 0 h 1831943"/>
                  <a:gd name="connsiteX1" fmla="*/ 564756 w 564756"/>
                  <a:gd name="connsiteY1" fmla="*/ 1351339 h 1831943"/>
                  <a:gd name="connsiteX2" fmla="*/ 564714 w 564756"/>
                  <a:gd name="connsiteY2" fmla="*/ 1351339 h 1831943"/>
                  <a:gd name="connsiteX3" fmla="*/ 564756 w 564756"/>
                  <a:gd name="connsiteY3" fmla="*/ 1351961 h 1831943"/>
                  <a:gd name="connsiteX4" fmla="*/ 50320 w 564756"/>
                  <a:gd name="connsiteY4" fmla="*/ 1828117 h 1831943"/>
                  <a:gd name="connsiteX5" fmla="*/ 0 w 564756"/>
                  <a:gd name="connsiteY5" fmla="*/ 1831943 h 1831943"/>
                  <a:gd name="connsiteX6" fmla="*/ 0 w 564756"/>
                  <a:gd name="connsiteY6" fmla="*/ 373027 h 1831943"/>
                  <a:gd name="connsiteX7" fmla="*/ 133274 w 564756"/>
                  <a:gd name="connsiteY7" fmla="*/ 356556 h 1831943"/>
                  <a:gd name="connsiteX8" fmla="*/ 554129 w 564756"/>
                  <a:gd name="connsiteY8" fmla="*/ 31177 h 183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4756" h="1831943">
                    <a:moveTo>
                      <a:pt x="564756" y="0"/>
                    </a:moveTo>
                    <a:lnTo>
                      <a:pt x="564756" y="1351339"/>
                    </a:lnTo>
                    <a:lnTo>
                      <a:pt x="564714" y="1351339"/>
                    </a:lnTo>
                    <a:lnTo>
                      <a:pt x="564756" y="1351961"/>
                    </a:lnTo>
                    <a:cubicBezTo>
                      <a:pt x="564756" y="1586834"/>
                      <a:pt x="343908" y="1782796"/>
                      <a:pt x="50320" y="1828117"/>
                    </a:cubicBezTo>
                    <a:lnTo>
                      <a:pt x="0" y="1831943"/>
                    </a:lnTo>
                    <a:lnTo>
                      <a:pt x="0" y="373027"/>
                    </a:lnTo>
                    <a:lnTo>
                      <a:pt x="133274" y="356556"/>
                    </a:lnTo>
                    <a:cubicBezTo>
                      <a:pt x="333668" y="305400"/>
                      <a:pt x="491126" y="183985"/>
                      <a:pt x="554129" y="31177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0" scaled="1"/>
                <a:tileRect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E32B46B9-F6D6-4991-9FB2-B17110EBE2EF}"/>
                  </a:ext>
                </a:extLst>
              </p:cNvPr>
              <p:cNvGrpSpPr/>
              <p:nvPr/>
            </p:nvGrpSpPr>
            <p:grpSpPr>
              <a:xfrm>
                <a:off x="3240661" y="3429001"/>
                <a:ext cx="593681" cy="1374164"/>
                <a:chOff x="1106430" y="3495806"/>
                <a:chExt cx="593681" cy="1374164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3049C9B-853F-4A5E-9EBA-5EDA0A234CD0}"/>
                    </a:ext>
                  </a:extLst>
                </p:cNvPr>
                <p:cNvSpPr/>
                <p:nvPr/>
              </p:nvSpPr>
              <p:spPr>
                <a:xfrm>
                  <a:off x="1112025" y="3495806"/>
                  <a:ext cx="588086" cy="1374163"/>
                </a:xfrm>
                <a:custGeom>
                  <a:avLst/>
                  <a:gdLst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70476 h 1374163"/>
                    <a:gd name="connsiteX3" fmla="*/ 101574 w 588086"/>
                    <a:gd name="connsiteY3" fmla="*/ 0 h 1374163"/>
                    <a:gd name="connsiteX4" fmla="*/ 135712 w 588086"/>
                    <a:gd name="connsiteY4" fmla="*/ 12988 h 1374163"/>
                    <a:gd name="connsiteX5" fmla="*/ 215073 w 588086"/>
                    <a:gd name="connsiteY5" fmla="*/ 80641 h 1374163"/>
                    <a:gd name="connsiteX6" fmla="*/ 517821 w 588086"/>
                    <a:gd name="connsiteY6" fmla="*/ 469308 h 1374163"/>
                    <a:gd name="connsiteX7" fmla="*/ 517821 w 588086"/>
                    <a:gd name="connsiteY7" fmla="*/ 904856 h 1374163"/>
                    <a:gd name="connsiteX8" fmla="*/ 215073 w 588086"/>
                    <a:gd name="connsiteY8" fmla="*/ 1293521 h 1374163"/>
                    <a:gd name="connsiteX9" fmla="*/ 135712 w 588086"/>
                    <a:gd name="connsiteY9" fmla="*/ 1361175 h 1374163"/>
                    <a:gd name="connsiteX10" fmla="*/ 101574 w 588086"/>
                    <a:gd name="connsiteY10" fmla="*/ 1374163 h 1374163"/>
                    <a:gd name="connsiteX11" fmla="*/ 101574 w 588086"/>
                    <a:gd name="connsiteY11" fmla="*/ 1303687 h 1374163"/>
                    <a:gd name="connsiteX12" fmla="*/ 34138 w 588086"/>
                    <a:gd name="connsiteY12" fmla="*/ 1361175 h 1374163"/>
                    <a:gd name="connsiteX13" fmla="*/ 0 w 588086"/>
                    <a:gd name="connsiteY13" fmla="*/ 1374163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101574 w 588086"/>
                    <a:gd name="connsiteY10" fmla="*/ 1303687 h 1374163"/>
                    <a:gd name="connsiteX11" fmla="*/ 34138 w 588086"/>
                    <a:gd name="connsiteY11" fmla="*/ 1361175 h 1374163"/>
                    <a:gd name="connsiteX12" fmla="*/ 0 w 588086"/>
                    <a:gd name="connsiteY12" fmla="*/ 1374163 h 1374163"/>
                    <a:gd name="connsiteX13" fmla="*/ 0 w 588086"/>
                    <a:gd name="connsiteY13" fmla="*/ 0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34138 w 588086"/>
                    <a:gd name="connsiteY10" fmla="*/ 1361175 h 1374163"/>
                    <a:gd name="connsiteX11" fmla="*/ 0 w 588086"/>
                    <a:gd name="connsiteY11" fmla="*/ 1374163 h 1374163"/>
                    <a:gd name="connsiteX12" fmla="*/ 0 w 588086"/>
                    <a:gd name="connsiteY12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34138 w 588086"/>
                    <a:gd name="connsiteY9" fmla="*/ 1361175 h 1374163"/>
                    <a:gd name="connsiteX10" fmla="*/ 0 w 588086"/>
                    <a:gd name="connsiteY10" fmla="*/ 1374163 h 1374163"/>
                    <a:gd name="connsiteX11" fmla="*/ 0 w 588086"/>
                    <a:gd name="connsiteY11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0 w 588086"/>
                    <a:gd name="connsiteY9" fmla="*/ 1374163 h 1374163"/>
                    <a:gd name="connsiteX10" fmla="*/ 0 w 588086"/>
                    <a:gd name="connsiteY10" fmla="*/ 0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88086" h="1374163">
                      <a:moveTo>
                        <a:pt x="0" y="0"/>
                      </a:moveTo>
                      <a:lnTo>
                        <a:pt x="101574" y="0"/>
                      </a:lnTo>
                      <a:lnTo>
                        <a:pt x="135712" y="12988"/>
                      </a:lnTo>
                      <a:cubicBezTo>
                        <a:pt x="164591" y="28022"/>
                        <a:pt x="191650" y="50573"/>
                        <a:pt x="215073" y="80641"/>
                      </a:cubicBezTo>
                      <a:lnTo>
                        <a:pt x="517821" y="469308"/>
                      </a:lnTo>
                      <a:cubicBezTo>
                        <a:pt x="611508" y="589580"/>
                        <a:pt x="611508" y="784582"/>
                        <a:pt x="517821" y="904856"/>
                      </a:cubicBezTo>
                      <a:lnTo>
                        <a:pt x="215073" y="1293521"/>
                      </a:lnTo>
                      <a:cubicBezTo>
                        <a:pt x="191651" y="1323590"/>
                        <a:pt x="164591" y="1346141"/>
                        <a:pt x="135712" y="1361175"/>
                      </a:cubicBezTo>
                      <a:lnTo>
                        <a:pt x="101574" y="1374163"/>
                      </a:lnTo>
                      <a:lnTo>
                        <a:pt x="0" y="13741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EA3716E7-2C11-4D46-907C-A831A68AE399}"/>
                    </a:ext>
                  </a:extLst>
                </p:cNvPr>
                <p:cNvSpPr/>
                <p:nvPr/>
              </p:nvSpPr>
              <p:spPr>
                <a:xfrm>
                  <a:off x="1106430" y="3495807"/>
                  <a:ext cx="486512" cy="1374163"/>
                </a:xfrm>
                <a:custGeom>
                  <a:avLst/>
                  <a:gdLst>
                    <a:gd name="connsiteX0" fmla="*/ 0 w 569834"/>
                    <a:gd name="connsiteY0" fmla="*/ 0 h 1374163"/>
                    <a:gd name="connsiteX1" fmla="*/ 39985 w 569834"/>
                    <a:gd name="connsiteY1" fmla="*/ 12988 h 1374163"/>
                    <a:gd name="connsiteX2" fmla="*/ 132937 w 569834"/>
                    <a:gd name="connsiteY2" fmla="*/ 80641 h 1374163"/>
                    <a:gd name="connsiteX3" fmla="*/ 487535 w 569834"/>
                    <a:gd name="connsiteY3" fmla="*/ 469308 h 1374163"/>
                    <a:gd name="connsiteX4" fmla="*/ 487535 w 569834"/>
                    <a:gd name="connsiteY4" fmla="*/ 904856 h 1374163"/>
                    <a:gd name="connsiteX5" fmla="*/ 132937 w 569834"/>
                    <a:gd name="connsiteY5" fmla="*/ 1293521 h 1374163"/>
                    <a:gd name="connsiteX6" fmla="*/ 39985 w 569834"/>
                    <a:gd name="connsiteY6" fmla="*/ 1361175 h 1374163"/>
                    <a:gd name="connsiteX7" fmla="*/ 0 w 569834"/>
                    <a:gd name="connsiteY7" fmla="*/ 1374163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9834" h="1374163">
                      <a:moveTo>
                        <a:pt x="0" y="0"/>
                      </a:moveTo>
                      <a:lnTo>
                        <a:pt x="39985" y="12988"/>
                      </a:lnTo>
                      <a:cubicBezTo>
                        <a:pt x="73809" y="28022"/>
                        <a:pt x="105503" y="50573"/>
                        <a:pt x="132937" y="80641"/>
                      </a:cubicBezTo>
                      <a:lnTo>
                        <a:pt x="487535" y="469308"/>
                      </a:lnTo>
                      <a:cubicBezTo>
                        <a:pt x="597267" y="589580"/>
                        <a:pt x="597267" y="784582"/>
                        <a:pt x="487535" y="904856"/>
                      </a:cubicBezTo>
                      <a:lnTo>
                        <a:pt x="132937" y="1293521"/>
                      </a:lnTo>
                      <a:cubicBezTo>
                        <a:pt x="105504" y="1323590"/>
                        <a:pt x="73810" y="1346141"/>
                        <a:pt x="39985" y="1361175"/>
                      </a:cubicBezTo>
                      <a:lnTo>
                        <a:pt x="0" y="137416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D0BB9B5A-D2F2-4764-9B10-F85D17D7F3C7}"/>
                </a:ext>
              </a:extLst>
            </p:cNvPr>
            <p:cNvSpPr txBox="1"/>
            <p:nvPr/>
          </p:nvSpPr>
          <p:spPr>
            <a:xfrm>
              <a:off x="348344" y="4059070"/>
              <a:ext cx="5234726" cy="246670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節約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60ABC44-29D6-4BB3-A144-54F8819DB159}"/>
                </a:ext>
              </a:extLst>
            </p:cNvPr>
            <p:cNvSpPr txBox="1"/>
            <p:nvPr/>
          </p:nvSpPr>
          <p:spPr>
            <a:xfrm>
              <a:off x="391886" y="2155138"/>
              <a:ext cx="9173028" cy="1647978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ペーパー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EC55380-DB7D-416F-AA8B-219DD9A4ABD4}"/>
                </a:ext>
              </a:extLst>
            </p:cNvPr>
            <p:cNvSpPr txBox="1"/>
            <p:nvPr/>
          </p:nvSpPr>
          <p:spPr>
            <a:xfrm>
              <a:off x="391886" y="322485"/>
              <a:ext cx="9173028" cy="1647978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トイレット</a:t>
              </a:r>
              <a:endPara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6600B3B-5B7E-43E6-A7F2-0B928B3B697D}"/>
              </a:ext>
            </a:extLst>
          </p:cNvPr>
          <p:cNvGrpSpPr/>
          <p:nvPr/>
        </p:nvGrpSpPr>
        <p:grpSpPr>
          <a:xfrm>
            <a:off x="696687" y="696687"/>
            <a:ext cx="8519884" cy="5454882"/>
            <a:chOff x="348344" y="322485"/>
            <a:chExt cx="9216570" cy="6203285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44D667F-67F0-4404-B059-E47220D38734}"/>
                </a:ext>
              </a:extLst>
            </p:cNvPr>
            <p:cNvGrpSpPr/>
            <p:nvPr/>
          </p:nvGrpSpPr>
          <p:grpSpPr>
            <a:xfrm>
              <a:off x="6123130" y="4059070"/>
              <a:ext cx="3421560" cy="2396363"/>
              <a:chOff x="3238020" y="3429001"/>
              <a:chExt cx="1962050" cy="1374164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AF9CB39B-D5CF-4669-92FE-4FD6A4877814}"/>
                  </a:ext>
                </a:extLst>
              </p:cNvPr>
              <p:cNvGrpSpPr/>
              <p:nvPr/>
            </p:nvGrpSpPr>
            <p:grpSpPr>
              <a:xfrm>
                <a:off x="4606389" y="3484115"/>
                <a:ext cx="593681" cy="1263934"/>
                <a:chOff x="1106430" y="3495806"/>
                <a:chExt cx="593681" cy="1374163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9AB35F5-9AD7-49C0-82BA-BFA1EF4999AA}"/>
                    </a:ext>
                  </a:extLst>
                </p:cNvPr>
                <p:cNvSpPr/>
                <p:nvPr/>
              </p:nvSpPr>
              <p:spPr>
                <a:xfrm>
                  <a:off x="1112025" y="3495806"/>
                  <a:ext cx="588086" cy="1374163"/>
                </a:xfrm>
                <a:custGeom>
                  <a:avLst/>
                  <a:gdLst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70476 h 1374163"/>
                    <a:gd name="connsiteX3" fmla="*/ 101574 w 588086"/>
                    <a:gd name="connsiteY3" fmla="*/ 0 h 1374163"/>
                    <a:gd name="connsiteX4" fmla="*/ 135712 w 588086"/>
                    <a:gd name="connsiteY4" fmla="*/ 12988 h 1374163"/>
                    <a:gd name="connsiteX5" fmla="*/ 215073 w 588086"/>
                    <a:gd name="connsiteY5" fmla="*/ 80641 h 1374163"/>
                    <a:gd name="connsiteX6" fmla="*/ 517821 w 588086"/>
                    <a:gd name="connsiteY6" fmla="*/ 469308 h 1374163"/>
                    <a:gd name="connsiteX7" fmla="*/ 517821 w 588086"/>
                    <a:gd name="connsiteY7" fmla="*/ 904856 h 1374163"/>
                    <a:gd name="connsiteX8" fmla="*/ 215073 w 588086"/>
                    <a:gd name="connsiteY8" fmla="*/ 1293521 h 1374163"/>
                    <a:gd name="connsiteX9" fmla="*/ 135712 w 588086"/>
                    <a:gd name="connsiteY9" fmla="*/ 1361175 h 1374163"/>
                    <a:gd name="connsiteX10" fmla="*/ 101574 w 588086"/>
                    <a:gd name="connsiteY10" fmla="*/ 1374163 h 1374163"/>
                    <a:gd name="connsiteX11" fmla="*/ 101574 w 588086"/>
                    <a:gd name="connsiteY11" fmla="*/ 1303687 h 1374163"/>
                    <a:gd name="connsiteX12" fmla="*/ 34138 w 588086"/>
                    <a:gd name="connsiteY12" fmla="*/ 1361175 h 1374163"/>
                    <a:gd name="connsiteX13" fmla="*/ 0 w 588086"/>
                    <a:gd name="connsiteY13" fmla="*/ 1374163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101574 w 588086"/>
                    <a:gd name="connsiteY10" fmla="*/ 1303687 h 1374163"/>
                    <a:gd name="connsiteX11" fmla="*/ 34138 w 588086"/>
                    <a:gd name="connsiteY11" fmla="*/ 1361175 h 1374163"/>
                    <a:gd name="connsiteX12" fmla="*/ 0 w 588086"/>
                    <a:gd name="connsiteY12" fmla="*/ 1374163 h 1374163"/>
                    <a:gd name="connsiteX13" fmla="*/ 0 w 588086"/>
                    <a:gd name="connsiteY13" fmla="*/ 0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34138 w 588086"/>
                    <a:gd name="connsiteY10" fmla="*/ 1361175 h 1374163"/>
                    <a:gd name="connsiteX11" fmla="*/ 0 w 588086"/>
                    <a:gd name="connsiteY11" fmla="*/ 1374163 h 1374163"/>
                    <a:gd name="connsiteX12" fmla="*/ 0 w 588086"/>
                    <a:gd name="connsiteY12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34138 w 588086"/>
                    <a:gd name="connsiteY9" fmla="*/ 1361175 h 1374163"/>
                    <a:gd name="connsiteX10" fmla="*/ 0 w 588086"/>
                    <a:gd name="connsiteY10" fmla="*/ 1374163 h 1374163"/>
                    <a:gd name="connsiteX11" fmla="*/ 0 w 588086"/>
                    <a:gd name="connsiteY11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0 w 588086"/>
                    <a:gd name="connsiteY9" fmla="*/ 1374163 h 1374163"/>
                    <a:gd name="connsiteX10" fmla="*/ 0 w 588086"/>
                    <a:gd name="connsiteY10" fmla="*/ 0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88086" h="1374163">
                      <a:moveTo>
                        <a:pt x="0" y="0"/>
                      </a:moveTo>
                      <a:lnTo>
                        <a:pt x="101574" y="0"/>
                      </a:lnTo>
                      <a:lnTo>
                        <a:pt x="135712" y="12988"/>
                      </a:lnTo>
                      <a:cubicBezTo>
                        <a:pt x="164591" y="28022"/>
                        <a:pt x="191650" y="50573"/>
                        <a:pt x="215073" y="80641"/>
                      </a:cubicBezTo>
                      <a:lnTo>
                        <a:pt x="517821" y="469308"/>
                      </a:lnTo>
                      <a:cubicBezTo>
                        <a:pt x="611508" y="589580"/>
                        <a:pt x="611508" y="784582"/>
                        <a:pt x="517821" y="904856"/>
                      </a:cubicBezTo>
                      <a:lnTo>
                        <a:pt x="215073" y="1293521"/>
                      </a:lnTo>
                      <a:cubicBezTo>
                        <a:pt x="191651" y="1323590"/>
                        <a:pt x="164591" y="1346141"/>
                        <a:pt x="135712" y="1361175"/>
                      </a:cubicBezTo>
                      <a:lnTo>
                        <a:pt x="101574" y="1374163"/>
                      </a:lnTo>
                      <a:lnTo>
                        <a:pt x="0" y="13741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3D2CBB5-7682-4F83-BF0A-F68F9A01D6BA}"/>
                    </a:ext>
                  </a:extLst>
                </p:cNvPr>
                <p:cNvSpPr/>
                <p:nvPr/>
              </p:nvSpPr>
              <p:spPr>
                <a:xfrm>
                  <a:off x="1106430" y="3495806"/>
                  <a:ext cx="486512" cy="1374163"/>
                </a:xfrm>
                <a:custGeom>
                  <a:avLst/>
                  <a:gdLst>
                    <a:gd name="connsiteX0" fmla="*/ 0 w 569834"/>
                    <a:gd name="connsiteY0" fmla="*/ 0 h 1374163"/>
                    <a:gd name="connsiteX1" fmla="*/ 39985 w 569834"/>
                    <a:gd name="connsiteY1" fmla="*/ 12988 h 1374163"/>
                    <a:gd name="connsiteX2" fmla="*/ 132937 w 569834"/>
                    <a:gd name="connsiteY2" fmla="*/ 80641 h 1374163"/>
                    <a:gd name="connsiteX3" fmla="*/ 487535 w 569834"/>
                    <a:gd name="connsiteY3" fmla="*/ 469308 h 1374163"/>
                    <a:gd name="connsiteX4" fmla="*/ 487535 w 569834"/>
                    <a:gd name="connsiteY4" fmla="*/ 904856 h 1374163"/>
                    <a:gd name="connsiteX5" fmla="*/ 132937 w 569834"/>
                    <a:gd name="connsiteY5" fmla="*/ 1293521 h 1374163"/>
                    <a:gd name="connsiteX6" fmla="*/ 39985 w 569834"/>
                    <a:gd name="connsiteY6" fmla="*/ 1361175 h 1374163"/>
                    <a:gd name="connsiteX7" fmla="*/ 0 w 569834"/>
                    <a:gd name="connsiteY7" fmla="*/ 1374163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9834" h="1374163">
                      <a:moveTo>
                        <a:pt x="0" y="0"/>
                      </a:moveTo>
                      <a:lnTo>
                        <a:pt x="39985" y="12988"/>
                      </a:lnTo>
                      <a:cubicBezTo>
                        <a:pt x="73809" y="28022"/>
                        <a:pt x="105503" y="50573"/>
                        <a:pt x="132937" y="80641"/>
                      </a:cubicBezTo>
                      <a:lnTo>
                        <a:pt x="487535" y="469308"/>
                      </a:lnTo>
                      <a:cubicBezTo>
                        <a:pt x="597267" y="589580"/>
                        <a:pt x="597267" y="784582"/>
                        <a:pt x="487535" y="904856"/>
                      </a:cubicBezTo>
                      <a:lnTo>
                        <a:pt x="132937" y="1293521"/>
                      </a:lnTo>
                      <a:cubicBezTo>
                        <a:pt x="105504" y="1323590"/>
                        <a:pt x="73810" y="1346141"/>
                        <a:pt x="39985" y="1361175"/>
                      </a:cubicBezTo>
                      <a:lnTo>
                        <a:pt x="0" y="137416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3F9C85B0-3BFA-4D56-A338-17AF1EEA1805}"/>
                  </a:ext>
                </a:extLst>
              </p:cNvPr>
              <p:cNvGrpSpPr/>
              <p:nvPr/>
            </p:nvGrpSpPr>
            <p:grpSpPr>
              <a:xfrm rot="16200000">
                <a:off x="3523285" y="3160174"/>
                <a:ext cx="1323129" cy="1893660"/>
                <a:chOff x="1440396" y="3226980"/>
                <a:chExt cx="1323129" cy="1893660"/>
              </a:xfrm>
            </p:grpSpPr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809D7808-F59F-4EE3-9AD5-A41D47B0E536}"/>
                    </a:ext>
                  </a:extLst>
                </p:cNvPr>
                <p:cNvGrpSpPr/>
                <p:nvPr/>
              </p:nvGrpSpPr>
              <p:grpSpPr>
                <a:xfrm>
                  <a:off x="1440396" y="3226980"/>
                  <a:ext cx="1323129" cy="1893660"/>
                  <a:chOff x="1348956" y="857160"/>
                  <a:chExt cx="2430564" cy="3478620"/>
                </a:xfrm>
              </p:grpSpPr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3BEC4FF7-B60B-4A9F-9782-138183C0C721}"/>
                      </a:ext>
                    </a:extLst>
                  </p:cNvPr>
                  <p:cNvSpPr/>
                  <p:nvPr/>
                </p:nvSpPr>
                <p:spPr>
                  <a:xfrm>
                    <a:off x="1379436" y="887247"/>
                    <a:ext cx="2369604" cy="1380632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accent1">
                          <a:lumMod val="5000"/>
                          <a:lumOff val="95000"/>
                        </a:schemeClr>
                      </a:gs>
                    </a:gsLst>
                    <a:lin ang="18900000" scaled="1"/>
                    <a:tileRect/>
                  </a:gradFill>
                  <a:ln w="762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52B9E2E2-3A17-45B2-9CF7-E03CCC7E2A45}"/>
                      </a:ext>
                    </a:extLst>
                  </p:cNvPr>
                  <p:cNvSpPr/>
                  <p:nvPr/>
                </p:nvSpPr>
                <p:spPr>
                  <a:xfrm>
                    <a:off x="1379437" y="1739840"/>
                    <a:ext cx="2367064" cy="2552758"/>
                  </a:xfrm>
                  <a:custGeom>
                    <a:avLst/>
                    <a:gdLst>
                      <a:gd name="connsiteX0" fmla="*/ 0 w 2301024"/>
                      <a:gd name="connsiteY0" fmla="*/ 0 h 2534978"/>
                      <a:gd name="connsiteX1" fmla="*/ 18977 w 2301024"/>
                      <a:gd name="connsiteY1" fmla="*/ 43000 h 2534978"/>
                      <a:gd name="connsiteX2" fmla="*/ 1150512 w 2301024"/>
                      <a:gd name="connsiteY2" fmla="*/ 528037 h 2534978"/>
                      <a:gd name="connsiteX3" fmla="*/ 2282048 w 2301024"/>
                      <a:gd name="connsiteY3" fmla="*/ 43000 h 2534978"/>
                      <a:gd name="connsiteX4" fmla="*/ 2301024 w 2301024"/>
                      <a:gd name="connsiteY4" fmla="*/ 0 h 2534978"/>
                      <a:gd name="connsiteX5" fmla="*/ 2301024 w 2301024"/>
                      <a:gd name="connsiteY5" fmla="*/ 1863782 h 2534978"/>
                      <a:gd name="connsiteX6" fmla="*/ 2300950 w 2301024"/>
                      <a:gd name="connsiteY6" fmla="*/ 1863782 h 2534978"/>
                      <a:gd name="connsiteX7" fmla="*/ 2301024 w 2301024"/>
                      <a:gd name="connsiteY7" fmla="*/ 1864640 h 2534978"/>
                      <a:gd name="connsiteX8" fmla="*/ 1150512 w 2301024"/>
                      <a:gd name="connsiteY8" fmla="*/ 2534978 h 2534978"/>
                      <a:gd name="connsiteX9" fmla="*/ 0 w 2301024"/>
                      <a:gd name="connsiteY9" fmla="*/ 1864640 h 2534978"/>
                      <a:gd name="connsiteX10" fmla="*/ 75 w 2301024"/>
                      <a:gd name="connsiteY10" fmla="*/ 1863782 h 2534978"/>
                      <a:gd name="connsiteX11" fmla="*/ 0 w 2301024"/>
                      <a:gd name="connsiteY11" fmla="*/ 1863782 h 2534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301024" h="2534978">
                        <a:moveTo>
                          <a:pt x="0" y="0"/>
                        </a:moveTo>
                        <a:lnTo>
                          <a:pt x="18977" y="43000"/>
                        </a:lnTo>
                        <a:cubicBezTo>
                          <a:pt x="168986" y="324006"/>
                          <a:pt x="618855" y="528037"/>
                          <a:pt x="1150512" y="528037"/>
                        </a:cubicBezTo>
                        <a:cubicBezTo>
                          <a:pt x="1682170" y="528037"/>
                          <a:pt x="2132038" y="324006"/>
                          <a:pt x="2282048" y="43000"/>
                        </a:cubicBezTo>
                        <a:lnTo>
                          <a:pt x="2301024" y="0"/>
                        </a:lnTo>
                        <a:lnTo>
                          <a:pt x="2301024" y="1863782"/>
                        </a:lnTo>
                        <a:lnTo>
                          <a:pt x="2300950" y="1863782"/>
                        </a:lnTo>
                        <a:lnTo>
                          <a:pt x="2301024" y="1864640"/>
                        </a:lnTo>
                        <a:cubicBezTo>
                          <a:pt x="2301024" y="2234857"/>
                          <a:pt x="1785922" y="2534978"/>
                          <a:pt x="1150512" y="2534978"/>
                        </a:cubicBezTo>
                        <a:cubicBezTo>
                          <a:pt x="515102" y="2534978"/>
                          <a:pt x="0" y="2234857"/>
                          <a:pt x="0" y="1864640"/>
                        </a:cubicBezTo>
                        <a:lnTo>
                          <a:pt x="75" y="1863782"/>
                        </a:lnTo>
                        <a:lnTo>
                          <a:pt x="0" y="186378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5000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0" scaled="1"/>
                    <a:tileRect/>
                  </a:gradFill>
                  <a:ln w="762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8B991119-4800-496F-89A2-6477B4F0FE5F}"/>
                      </a:ext>
                    </a:extLst>
                  </p:cNvPr>
                  <p:cNvSpPr/>
                  <p:nvPr/>
                </p:nvSpPr>
                <p:spPr>
                  <a:xfrm>
                    <a:off x="1348956" y="857160"/>
                    <a:ext cx="2430564" cy="3478620"/>
                  </a:xfrm>
                  <a:custGeom>
                    <a:avLst/>
                    <a:gdLst>
                      <a:gd name="connsiteX0" fmla="*/ 64770 w 2430564"/>
                      <a:gd name="connsiteY0" fmla="*/ 958232 h 3478620"/>
                      <a:gd name="connsiteX1" fmla="*/ 64770 w 2430564"/>
                      <a:gd name="connsiteY1" fmla="*/ 2746464 h 3478620"/>
                      <a:gd name="connsiteX2" fmla="*/ 64844 w 2430564"/>
                      <a:gd name="connsiteY2" fmla="*/ 2746464 h 3478620"/>
                      <a:gd name="connsiteX3" fmla="*/ 64770 w 2430564"/>
                      <a:gd name="connsiteY3" fmla="*/ 2747322 h 3478620"/>
                      <a:gd name="connsiteX4" fmla="*/ 1215282 w 2430564"/>
                      <a:gd name="connsiteY4" fmla="*/ 3417660 h 3478620"/>
                      <a:gd name="connsiteX5" fmla="*/ 2365794 w 2430564"/>
                      <a:gd name="connsiteY5" fmla="*/ 2747322 h 3478620"/>
                      <a:gd name="connsiteX6" fmla="*/ 2365720 w 2430564"/>
                      <a:gd name="connsiteY6" fmla="*/ 2746464 h 3478620"/>
                      <a:gd name="connsiteX7" fmla="*/ 2365794 w 2430564"/>
                      <a:gd name="connsiteY7" fmla="*/ 2746464 h 3478620"/>
                      <a:gd name="connsiteX8" fmla="*/ 2365794 w 2430564"/>
                      <a:gd name="connsiteY8" fmla="*/ 958232 h 3478620"/>
                      <a:gd name="connsiteX9" fmla="*/ 2335061 w 2430564"/>
                      <a:gd name="connsiteY9" fmla="*/ 1008384 h 3478620"/>
                      <a:gd name="connsiteX10" fmla="*/ 1215282 w 2430564"/>
                      <a:gd name="connsiteY10" fmla="*/ 1451700 h 3478620"/>
                      <a:gd name="connsiteX11" fmla="*/ 95503 w 2430564"/>
                      <a:gd name="connsiteY11" fmla="*/ 1008384 h 3478620"/>
                      <a:gd name="connsiteX12" fmla="*/ 1215282 w 2430564"/>
                      <a:gd name="connsiteY12" fmla="*/ 50065 h 3478620"/>
                      <a:gd name="connsiteX13" fmla="*/ 64770 w 2430564"/>
                      <a:gd name="connsiteY13" fmla="*/ 720403 h 3478620"/>
                      <a:gd name="connsiteX14" fmla="*/ 1215282 w 2430564"/>
                      <a:gd name="connsiteY14" fmla="*/ 1390741 h 3478620"/>
                      <a:gd name="connsiteX15" fmla="*/ 2365794 w 2430564"/>
                      <a:gd name="connsiteY15" fmla="*/ 720403 h 3478620"/>
                      <a:gd name="connsiteX16" fmla="*/ 1215282 w 2430564"/>
                      <a:gd name="connsiteY16" fmla="*/ 50065 h 3478620"/>
                      <a:gd name="connsiteX17" fmla="*/ 1215282 w 2430564"/>
                      <a:gd name="connsiteY17" fmla="*/ 0 h 3478620"/>
                      <a:gd name="connsiteX18" fmla="*/ 2424290 w 2430564"/>
                      <a:gd name="connsiteY18" fmla="*/ 651636 h 3478620"/>
                      <a:gd name="connsiteX19" fmla="*/ 2430103 w 2430564"/>
                      <a:gd name="connsiteY19" fmla="*/ 720401 h 3478620"/>
                      <a:gd name="connsiteX20" fmla="*/ 2430564 w 2430564"/>
                      <a:gd name="connsiteY20" fmla="*/ 720401 h 3478620"/>
                      <a:gd name="connsiteX21" fmla="*/ 2430564 w 2430564"/>
                      <a:gd name="connsiteY21" fmla="*/ 725850 h 3478620"/>
                      <a:gd name="connsiteX22" fmla="*/ 2430564 w 2430564"/>
                      <a:gd name="connsiteY22" fmla="*/ 2747099 h 3478620"/>
                      <a:gd name="connsiteX23" fmla="*/ 2430085 w 2430564"/>
                      <a:gd name="connsiteY23" fmla="*/ 2747099 h 3478620"/>
                      <a:gd name="connsiteX24" fmla="*/ 2430564 w 2430564"/>
                      <a:gd name="connsiteY24" fmla="*/ 2752770 h 3478620"/>
                      <a:gd name="connsiteX25" fmla="*/ 1215282 w 2430564"/>
                      <a:gd name="connsiteY25" fmla="*/ 3478620 h 3478620"/>
                      <a:gd name="connsiteX26" fmla="*/ 0 w 2430564"/>
                      <a:gd name="connsiteY26" fmla="*/ 2752770 h 3478620"/>
                      <a:gd name="connsiteX27" fmla="*/ 480 w 2430564"/>
                      <a:gd name="connsiteY27" fmla="*/ 2747099 h 3478620"/>
                      <a:gd name="connsiteX28" fmla="*/ 0 w 2430564"/>
                      <a:gd name="connsiteY28" fmla="*/ 2747099 h 3478620"/>
                      <a:gd name="connsiteX29" fmla="*/ 0 w 2430564"/>
                      <a:gd name="connsiteY29" fmla="*/ 725850 h 3478620"/>
                      <a:gd name="connsiteX30" fmla="*/ 0 w 2430564"/>
                      <a:gd name="connsiteY30" fmla="*/ 720401 h 3478620"/>
                      <a:gd name="connsiteX31" fmla="*/ 461 w 2430564"/>
                      <a:gd name="connsiteY31" fmla="*/ 720401 h 3478620"/>
                      <a:gd name="connsiteX32" fmla="*/ 6274 w 2430564"/>
                      <a:gd name="connsiteY32" fmla="*/ 651636 h 3478620"/>
                      <a:gd name="connsiteX33" fmla="*/ 1215282 w 2430564"/>
                      <a:gd name="connsiteY33" fmla="*/ 0 h 3478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430564" h="3478620">
                        <a:moveTo>
                          <a:pt x="64770" y="958232"/>
                        </a:moveTo>
                        <a:lnTo>
                          <a:pt x="64770" y="2746464"/>
                        </a:lnTo>
                        <a:lnTo>
                          <a:pt x="64844" y="2746464"/>
                        </a:lnTo>
                        <a:lnTo>
                          <a:pt x="64770" y="2747322"/>
                        </a:lnTo>
                        <a:cubicBezTo>
                          <a:pt x="64770" y="3117539"/>
                          <a:pt x="579872" y="3417660"/>
                          <a:pt x="1215282" y="3417660"/>
                        </a:cubicBezTo>
                        <a:cubicBezTo>
                          <a:pt x="1850692" y="3417660"/>
                          <a:pt x="2365794" y="3117539"/>
                          <a:pt x="2365794" y="2747322"/>
                        </a:cubicBezTo>
                        <a:lnTo>
                          <a:pt x="2365720" y="2746464"/>
                        </a:lnTo>
                        <a:lnTo>
                          <a:pt x="2365794" y="2746464"/>
                        </a:lnTo>
                        <a:lnTo>
                          <a:pt x="2365794" y="958232"/>
                        </a:lnTo>
                        <a:lnTo>
                          <a:pt x="2335061" y="1008384"/>
                        </a:lnTo>
                        <a:cubicBezTo>
                          <a:pt x="2150572" y="1268902"/>
                          <a:pt x="1718669" y="1451700"/>
                          <a:pt x="1215282" y="1451700"/>
                        </a:cubicBezTo>
                        <a:cubicBezTo>
                          <a:pt x="711896" y="1451700"/>
                          <a:pt x="279993" y="1268902"/>
                          <a:pt x="95503" y="1008384"/>
                        </a:cubicBezTo>
                        <a:close/>
                        <a:moveTo>
                          <a:pt x="1215282" y="50065"/>
                        </a:moveTo>
                        <a:cubicBezTo>
                          <a:pt x="579872" y="50065"/>
                          <a:pt x="64770" y="350186"/>
                          <a:pt x="64770" y="720403"/>
                        </a:cubicBezTo>
                        <a:cubicBezTo>
                          <a:pt x="64770" y="1090620"/>
                          <a:pt x="579872" y="1390741"/>
                          <a:pt x="1215282" y="1390741"/>
                        </a:cubicBezTo>
                        <a:cubicBezTo>
                          <a:pt x="1850692" y="1390741"/>
                          <a:pt x="2365794" y="1090620"/>
                          <a:pt x="2365794" y="720403"/>
                        </a:cubicBezTo>
                        <a:cubicBezTo>
                          <a:pt x="2365794" y="350186"/>
                          <a:pt x="1850692" y="50065"/>
                          <a:pt x="1215282" y="50065"/>
                        </a:cubicBezTo>
                        <a:close/>
                        <a:moveTo>
                          <a:pt x="1215282" y="0"/>
                        </a:moveTo>
                        <a:cubicBezTo>
                          <a:pt x="1844515" y="0"/>
                          <a:pt x="2362055" y="285622"/>
                          <a:pt x="2424290" y="651636"/>
                        </a:cubicBezTo>
                        <a:lnTo>
                          <a:pt x="2430103" y="720401"/>
                        </a:lnTo>
                        <a:lnTo>
                          <a:pt x="2430564" y="720401"/>
                        </a:lnTo>
                        <a:lnTo>
                          <a:pt x="2430564" y="725850"/>
                        </a:lnTo>
                        <a:lnTo>
                          <a:pt x="2430564" y="2747099"/>
                        </a:lnTo>
                        <a:lnTo>
                          <a:pt x="2430085" y="2747099"/>
                        </a:lnTo>
                        <a:lnTo>
                          <a:pt x="2430564" y="2752770"/>
                        </a:lnTo>
                        <a:cubicBezTo>
                          <a:pt x="2430564" y="3153646"/>
                          <a:pt x="1886464" y="3478620"/>
                          <a:pt x="1215282" y="3478620"/>
                        </a:cubicBezTo>
                        <a:cubicBezTo>
                          <a:pt x="544100" y="3478620"/>
                          <a:pt x="0" y="3153646"/>
                          <a:pt x="0" y="2752770"/>
                        </a:cubicBezTo>
                        <a:lnTo>
                          <a:pt x="480" y="2747099"/>
                        </a:lnTo>
                        <a:lnTo>
                          <a:pt x="0" y="2747099"/>
                        </a:lnTo>
                        <a:lnTo>
                          <a:pt x="0" y="725850"/>
                        </a:lnTo>
                        <a:lnTo>
                          <a:pt x="0" y="720401"/>
                        </a:lnTo>
                        <a:lnTo>
                          <a:pt x="461" y="720401"/>
                        </a:lnTo>
                        <a:lnTo>
                          <a:pt x="6274" y="651636"/>
                        </a:lnTo>
                        <a:cubicBezTo>
                          <a:pt x="68509" y="285622"/>
                          <a:pt x="586049" y="0"/>
                          <a:pt x="121528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7620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A5993570-168B-4E28-B4A3-D46C81DB087E}"/>
                      </a:ext>
                    </a:extLst>
                  </p:cNvPr>
                  <p:cNvSpPr/>
                  <p:nvPr/>
                </p:nvSpPr>
                <p:spPr>
                  <a:xfrm>
                    <a:off x="2166836" y="1358900"/>
                    <a:ext cx="792264" cy="43732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40000"/>
                          <a:lumOff val="60000"/>
                        </a:schemeClr>
                      </a:gs>
                      <a:gs pos="50000">
                        <a:schemeClr val="accent4">
                          <a:lumMod val="60000"/>
                          <a:lumOff val="40000"/>
                        </a:schemeClr>
                      </a:gs>
                      <a:gs pos="10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lin ang="0" scaled="1"/>
                    <a:tileRect/>
                  </a:gradFill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A1A053D2-2E1E-44AE-8497-8C87A05EDEE2}"/>
                      </a:ext>
                    </a:extLst>
                  </p:cNvPr>
                  <p:cNvSpPr/>
                  <p:nvPr/>
                </p:nvSpPr>
                <p:spPr>
                  <a:xfrm flipV="1">
                    <a:off x="2131276" y="1325301"/>
                    <a:ext cx="865924" cy="504524"/>
                  </a:xfrm>
                  <a:custGeom>
                    <a:avLst/>
                    <a:gdLst>
                      <a:gd name="connsiteX0" fmla="*/ 432962 w 865924"/>
                      <a:gd name="connsiteY0" fmla="*/ 453462 h 504524"/>
                      <a:gd name="connsiteX1" fmla="*/ 65881 w 865924"/>
                      <a:gd name="connsiteY1" fmla="*/ 252262 h 504524"/>
                      <a:gd name="connsiteX2" fmla="*/ 432962 w 865924"/>
                      <a:gd name="connsiteY2" fmla="*/ 51062 h 504524"/>
                      <a:gd name="connsiteX3" fmla="*/ 800043 w 865924"/>
                      <a:gd name="connsiteY3" fmla="*/ 252262 h 504524"/>
                      <a:gd name="connsiteX4" fmla="*/ 432962 w 865924"/>
                      <a:gd name="connsiteY4" fmla="*/ 453462 h 504524"/>
                      <a:gd name="connsiteX5" fmla="*/ 432962 w 865924"/>
                      <a:gd name="connsiteY5" fmla="*/ 504524 h 504524"/>
                      <a:gd name="connsiteX6" fmla="*/ 865924 w 865924"/>
                      <a:gd name="connsiteY6" fmla="*/ 252262 h 504524"/>
                      <a:gd name="connsiteX7" fmla="*/ 432962 w 865924"/>
                      <a:gd name="connsiteY7" fmla="*/ 0 h 504524"/>
                      <a:gd name="connsiteX8" fmla="*/ 0 w 865924"/>
                      <a:gd name="connsiteY8" fmla="*/ 252262 h 504524"/>
                      <a:gd name="connsiteX9" fmla="*/ 432962 w 865924"/>
                      <a:gd name="connsiteY9" fmla="*/ 504524 h 504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5924" h="504524">
                        <a:moveTo>
                          <a:pt x="432962" y="453462"/>
                        </a:moveTo>
                        <a:cubicBezTo>
                          <a:pt x="230229" y="453462"/>
                          <a:pt x="65881" y="363382"/>
                          <a:pt x="65881" y="252262"/>
                        </a:cubicBezTo>
                        <a:cubicBezTo>
                          <a:pt x="65881" y="141142"/>
                          <a:pt x="230229" y="51062"/>
                          <a:pt x="432962" y="51062"/>
                        </a:cubicBezTo>
                        <a:cubicBezTo>
                          <a:pt x="635695" y="51062"/>
                          <a:pt x="800043" y="141142"/>
                          <a:pt x="800043" y="252262"/>
                        </a:cubicBezTo>
                        <a:cubicBezTo>
                          <a:pt x="800043" y="363382"/>
                          <a:pt x="635695" y="453462"/>
                          <a:pt x="432962" y="453462"/>
                        </a:cubicBezTo>
                        <a:close/>
                        <a:moveTo>
                          <a:pt x="432962" y="504524"/>
                        </a:moveTo>
                        <a:cubicBezTo>
                          <a:pt x="672080" y="504524"/>
                          <a:pt x="865924" y="391582"/>
                          <a:pt x="865924" y="252262"/>
                        </a:cubicBezTo>
                        <a:cubicBezTo>
                          <a:pt x="865924" y="112942"/>
                          <a:pt x="672080" y="0"/>
                          <a:pt x="432962" y="0"/>
                        </a:cubicBezTo>
                        <a:cubicBezTo>
                          <a:pt x="193844" y="0"/>
                          <a:pt x="0" y="112942"/>
                          <a:pt x="0" y="252262"/>
                        </a:cubicBezTo>
                        <a:cubicBezTo>
                          <a:pt x="0" y="391582"/>
                          <a:pt x="193844" y="504524"/>
                          <a:pt x="432962" y="50452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7218110-5410-4100-82D8-40922B6C8CF3}"/>
                    </a:ext>
                  </a:extLst>
                </p:cNvPr>
                <p:cNvSpPr/>
                <p:nvPr/>
              </p:nvSpPr>
              <p:spPr>
                <a:xfrm>
                  <a:off x="2036219" y="3993501"/>
                  <a:ext cx="130098" cy="1109751"/>
                </a:xfrm>
                <a:custGeom>
                  <a:avLst/>
                  <a:gdLst>
                    <a:gd name="connsiteX0" fmla="*/ 130098 w 130098"/>
                    <a:gd name="connsiteY0" fmla="*/ 0 h 1109751"/>
                    <a:gd name="connsiteX1" fmla="*/ 130098 w 130098"/>
                    <a:gd name="connsiteY1" fmla="*/ 5626 h 1109751"/>
                    <a:gd name="connsiteX2" fmla="*/ 31656 w 130098"/>
                    <a:gd name="connsiteY2" fmla="*/ 112428 h 1109751"/>
                    <a:gd name="connsiteX3" fmla="*/ 113842 w 130098"/>
                    <a:gd name="connsiteY3" fmla="*/ 201594 h 1109751"/>
                    <a:gd name="connsiteX4" fmla="*/ 31656 w 130098"/>
                    <a:gd name="connsiteY4" fmla="*/ 290761 h 1109751"/>
                    <a:gd name="connsiteX5" fmla="*/ 113842 w 130098"/>
                    <a:gd name="connsiteY5" fmla="*/ 379927 h 1109751"/>
                    <a:gd name="connsiteX6" fmla="*/ 31656 w 130098"/>
                    <a:gd name="connsiteY6" fmla="*/ 469093 h 1109751"/>
                    <a:gd name="connsiteX7" fmla="*/ 113842 w 130098"/>
                    <a:gd name="connsiteY7" fmla="*/ 558259 h 1109751"/>
                    <a:gd name="connsiteX8" fmla="*/ 31656 w 130098"/>
                    <a:gd name="connsiteY8" fmla="*/ 647425 h 1109751"/>
                    <a:gd name="connsiteX9" fmla="*/ 113842 w 130098"/>
                    <a:gd name="connsiteY9" fmla="*/ 736592 h 1109751"/>
                    <a:gd name="connsiteX10" fmla="*/ 31656 w 130098"/>
                    <a:gd name="connsiteY10" fmla="*/ 825758 h 1109751"/>
                    <a:gd name="connsiteX11" fmla="*/ 113842 w 130098"/>
                    <a:gd name="connsiteY11" fmla="*/ 914924 h 1109751"/>
                    <a:gd name="connsiteX12" fmla="*/ 31656 w 130098"/>
                    <a:gd name="connsiteY12" fmla="*/ 1004090 h 1109751"/>
                    <a:gd name="connsiteX13" fmla="*/ 127440 w 130098"/>
                    <a:gd name="connsiteY13" fmla="*/ 1108010 h 1109751"/>
                    <a:gd name="connsiteX14" fmla="*/ 97389 w 130098"/>
                    <a:gd name="connsiteY14" fmla="*/ 1109751 h 1109751"/>
                    <a:gd name="connsiteX15" fmla="*/ 0 w 130098"/>
                    <a:gd name="connsiteY15" fmla="*/ 1004090 h 1109751"/>
                    <a:gd name="connsiteX16" fmla="*/ 82186 w 130098"/>
                    <a:gd name="connsiteY16" fmla="*/ 914924 h 1109751"/>
                    <a:gd name="connsiteX17" fmla="*/ 0 w 130098"/>
                    <a:gd name="connsiteY17" fmla="*/ 825758 h 1109751"/>
                    <a:gd name="connsiteX18" fmla="*/ 82186 w 130098"/>
                    <a:gd name="connsiteY18" fmla="*/ 736592 h 1109751"/>
                    <a:gd name="connsiteX19" fmla="*/ 0 w 130098"/>
                    <a:gd name="connsiteY19" fmla="*/ 647425 h 1109751"/>
                    <a:gd name="connsiteX20" fmla="*/ 82186 w 130098"/>
                    <a:gd name="connsiteY20" fmla="*/ 558259 h 1109751"/>
                    <a:gd name="connsiteX21" fmla="*/ 0 w 130098"/>
                    <a:gd name="connsiteY21" fmla="*/ 469093 h 1109751"/>
                    <a:gd name="connsiteX22" fmla="*/ 82186 w 130098"/>
                    <a:gd name="connsiteY22" fmla="*/ 379927 h 1109751"/>
                    <a:gd name="connsiteX23" fmla="*/ 0 w 130098"/>
                    <a:gd name="connsiteY23" fmla="*/ 290761 h 1109751"/>
                    <a:gd name="connsiteX24" fmla="*/ 82186 w 130098"/>
                    <a:gd name="connsiteY24" fmla="*/ 201594 h 1109751"/>
                    <a:gd name="connsiteX25" fmla="*/ 0 w 130098"/>
                    <a:gd name="connsiteY25" fmla="*/ 112428 h 1109751"/>
                    <a:gd name="connsiteX26" fmla="*/ 102425 w 130098"/>
                    <a:gd name="connsiteY26" fmla="*/ 1303 h 110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0098" h="1109751">
                      <a:moveTo>
                        <a:pt x="130098" y="0"/>
                      </a:moveTo>
                      <a:lnTo>
                        <a:pt x="130098" y="5626"/>
                      </a:lnTo>
                      <a:lnTo>
                        <a:pt x="31656" y="112428"/>
                      </a:lnTo>
                      <a:lnTo>
                        <a:pt x="113842" y="201594"/>
                      </a:lnTo>
                      <a:lnTo>
                        <a:pt x="31656" y="290761"/>
                      </a:lnTo>
                      <a:lnTo>
                        <a:pt x="113842" y="379927"/>
                      </a:lnTo>
                      <a:lnTo>
                        <a:pt x="31656" y="469093"/>
                      </a:lnTo>
                      <a:lnTo>
                        <a:pt x="113842" y="558259"/>
                      </a:lnTo>
                      <a:lnTo>
                        <a:pt x="31656" y="647425"/>
                      </a:lnTo>
                      <a:lnTo>
                        <a:pt x="113842" y="736592"/>
                      </a:lnTo>
                      <a:lnTo>
                        <a:pt x="31656" y="825758"/>
                      </a:lnTo>
                      <a:lnTo>
                        <a:pt x="113842" y="914924"/>
                      </a:lnTo>
                      <a:lnTo>
                        <a:pt x="31656" y="1004090"/>
                      </a:lnTo>
                      <a:lnTo>
                        <a:pt x="127440" y="1108010"/>
                      </a:lnTo>
                      <a:lnTo>
                        <a:pt x="97389" y="1109751"/>
                      </a:lnTo>
                      <a:lnTo>
                        <a:pt x="0" y="1004090"/>
                      </a:lnTo>
                      <a:lnTo>
                        <a:pt x="82186" y="914924"/>
                      </a:lnTo>
                      <a:lnTo>
                        <a:pt x="0" y="825758"/>
                      </a:lnTo>
                      <a:lnTo>
                        <a:pt x="82186" y="736592"/>
                      </a:lnTo>
                      <a:lnTo>
                        <a:pt x="0" y="647425"/>
                      </a:lnTo>
                      <a:lnTo>
                        <a:pt x="82186" y="558259"/>
                      </a:lnTo>
                      <a:lnTo>
                        <a:pt x="0" y="469093"/>
                      </a:lnTo>
                      <a:lnTo>
                        <a:pt x="82186" y="379927"/>
                      </a:lnTo>
                      <a:lnTo>
                        <a:pt x="0" y="290761"/>
                      </a:lnTo>
                      <a:lnTo>
                        <a:pt x="82186" y="201594"/>
                      </a:lnTo>
                      <a:lnTo>
                        <a:pt x="0" y="112428"/>
                      </a:lnTo>
                      <a:lnTo>
                        <a:pt x="102425" y="130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927E1A5-76C4-44CB-A772-9FB1DD82F5DE}"/>
                  </a:ext>
                </a:extLst>
              </p:cNvPr>
              <p:cNvSpPr/>
              <p:nvPr/>
            </p:nvSpPr>
            <p:spPr>
              <a:xfrm rot="16200000">
                <a:off x="3974817" y="2778890"/>
                <a:ext cx="547547" cy="1876364"/>
              </a:xfrm>
              <a:custGeom>
                <a:avLst/>
                <a:gdLst>
                  <a:gd name="connsiteX0" fmla="*/ 564756 w 564756"/>
                  <a:gd name="connsiteY0" fmla="*/ 0 h 1831943"/>
                  <a:gd name="connsiteX1" fmla="*/ 564756 w 564756"/>
                  <a:gd name="connsiteY1" fmla="*/ 1351339 h 1831943"/>
                  <a:gd name="connsiteX2" fmla="*/ 564714 w 564756"/>
                  <a:gd name="connsiteY2" fmla="*/ 1351339 h 1831943"/>
                  <a:gd name="connsiteX3" fmla="*/ 564756 w 564756"/>
                  <a:gd name="connsiteY3" fmla="*/ 1351961 h 1831943"/>
                  <a:gd name="connsiteX4" fmla="*/ 50320 w 564756"/>
                  <a:gd name="connsiteY4" fmla="*/ 1828117 h 1831943"/>
                  <a:gd name="connsiteX5" fmla="*/ 0 w 564756"/>
                  <a:gd name="connsiteY5" fmla="*/ 1831943 h 1831943"/>
                  <a:gd name="connsiteX6" fmla="*/ 0 w 564756"/>
                  <a:gd name="connsiteY6" fmla="*/ 373027 h 1831943"/>
                  <a:gd name="connsiteX7" fmla="*/ 133274 w 564756"/>
                  <a:gd name="connsiteY7" fmla="*/ 356556 h 1831943"/>
                  <a:gd name="connsiteX8" fmla="*/ 554129 w 564756"/>
                  <a:gd name="connsiteY8" fmla="*/ 31177 h 183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4756" h="1831943">
                    <a:moveTo>
                      <a:pt x="564756" y="0"/>
                    </a:moveTo>
                    <a:lnTo>
                      <a:pt x="564756" y="1351339"/>
                    </a:lnTo>
                    <a:lnTo>
                      <a:pt x="564714" y="1351339"/>
                    </a:lnTo>
                    <a:lnTo>
                      <a:pt x="564756" y="1351961"/>
                    </a:lnTo>
                    <a:cubicBezTo>
                      <a:pt x="564756" y="1586834"/>
                      <a:pt x="343908" y="1782796"/>
                      <a:pt x="50320" y="1828117"/>
                    </a:cubicBezTo>
                    <a:lnTo>
                      <a:pt x="0" y="1831943"/>
                    </a:lnTo>
                    <a:lnTo>
                      <a:pt x="0" y="373027"/>
                    </a:lnTo>
                    <a:lnTo>
                      <a:pt x="133274" y="356556"/>
                    </a:lnTo>
                    <a:cubicBezTo>
                      <a:pt x="333668" y="305400"/>
                      <a:pt x="491126" y="183985"/>
                      <a:pt x="554129" y="31177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0" scaled="1"/>
                <a:tileRect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A905FD4-5E48-4751-91F7-923CC6C9BBB3}"/>
                  </a:ext>
                </a:extLst>
              </p:cNvPr>
              <p:cNvGrpSpPr/>
              <p:nvPr/>
            </p:nvGrpSpPr>
            <p:grpSpPr>
              <a:xfrm>
                <a:off x="3240661" y="3429001"/>
                <a:ext cx="593681" cy="1374164"/>
                <a:chOff x="1106430" y="3495806"/>
                <a:chExt cx="593681" cy="1374164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AFF0150-6234-48C8-ACD4-6A85C204E02C}"/>
                    </a:ext>
                  </a:extLst>
                </p:cNvPr>
                <p:cNvSpPr/>
                <p:nvPr/>
              </p:nvSpPr>
              <p:spPr>
                <a:xfrm>
                  <a:off x="1112025" y="3495806"/>
                  <a:ext cx="588086" cy="1374163"/>
                </a:xfrm>
                <a:custGeom>
                  <a:avLst/>
                  <a:gdLst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70476 h 1374163"/>
                    <a:gd name="connsiteX3" fmla="*/ 101574 w 588086"/>
                    <a:gd name="connsiteY3" fmla="*/ 0 h 1374163"/>
                    <a:gd name="connsiteX4" fmla="*/ 135712 w 588086"/>
                    <a:gd name="connsiteY4" fmla="*/ 12988 h 1374163"/>
                    <a:gd name="connsiteX5" fmla="*/ 215073 w 588086"/>
                    <a:gd name="connsiteY5" fmla="*/ 80641 h 1374163"/>
                    <a:gd name="connsiteX6" fmla="*/ 517821 w 588086"/>
                    <a:gd name="connsiteY6" fmla="*/ 469308 h 1374163"/>
                    <a:gd name="connsiteX7" fmla="*/ 517821 w 588086"/>
                    <a:gd name="connsiteY7" fmla="*/ 904856 h 1374163"/>
                    <a:gd name="connsiteX8" fmla="*/ 215073 w 588086"/>
                    <a:gd name="connsiteY8" fmla="*/ 1293521 h 1374163"/>
                    <a:gd name="connsiteX9" fmla="*/ 135712 w 588086"/>
                    <a:gd name="connsiteY9" fmla="*/ 1361175 h 1374163"/>
                    <a:gd name="connsiteX10" fmla="*/ 101574 w 588086"/>
                    <a:gd name="connsiteY10" fmla="*/ 1374163 h 1374163"/>
                    <a:gd name="connsiteX11" fmla="*/ 101574 w 588086"/>
                    <a:gd name="connsiteY11" fmla="*/ 1303687 h 1374163"/>
                    <a:gd name="connsiteX12" fmla="*/ 34138 w 588086"/>
                    <a:gd name="connsiteY12" fmla="*/ 1361175 h 1374163"/>
                    <a:gd name="connsiteX13" fmla="*/ 0 w 588086"/>
                    <a:gd name="connsiteY13" fmla="*/ 1374163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101574 w 588086"/>
                    <a:gd name="connsiteY10" fmla="*/ 1303687 h 1374163"/>
                    <a:gd name="connsiteX11" fmla="*/ 34138 w 588086"/>
                    <a:gd name="connsiteY11" fmla="*/ 1361175 h 1374163"/>
                    <a:gd name="connsiteX12" fmla="*/ 0 w 588086"/>
                    <a:gd name="connsiteY12" fmla="*/ 1374163 h 1374163"/>
                    <a:gd name="connsiteX13" fmla="*/ 0 w 588086"/>
                    <a:gd name="connsiteY13" fmla="*/ 0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34138 w 588086"/>
                    <a:gd name="connsiteY10" fmla="*/ 1361175 h 1374163"/>
                    <a:gd name="connsiteX11" fmla="*/ 0 w 588086"/>
                    <a:gd name="connsiteY11" fmla="*/ 1374163 h 1374163"/>
                    <a:gd name="connsiteX12" fmla="*/ 0 w 588086"/>
                    <a:gd name="connsiteY12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34138 w 588086"/>
                    <a:gd name="connsiteY9" fmla="*/ 1361175 h 1374163"/>
                    <a:gd name="connsiteX10" fmla="*/ 0 w 588086"/>
                    <a:gd name="connsiteY10" fmla="*/ 1374163 h 1374163"/>
                    <a:gd name="connsiteX11" fmla="*/ 0 w 588086"/>
                    <a:gd name="connsiteY11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0 w 588086"/>
                    <a:gd name="connsiteY9" fmla="*/ 1374163 h 1374163"/>
                    <a:gd name="connsiteX10" fmla="*/ 0 w 588086"/>
                    <a:gd name="connsiteY10" fmla="*/ 0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88086" h="1374163">
                      <a:moveTo>
                        <a:pt x="0" y="0"/>
                      </a:moveTo>
                      <a:lnTo>
                        <a:pt x="101574" y="0"/>
                      </a:lnTo>
                      <a:lnTo>
                        <a:pt x="135712" y="12988"/>
                      </a:lnTo>
                      <a:cubicBezTo>
                        <a:pt x="164591" y="28022"/>
                        <a:pt x="191650" y="50573"/>
                        <a:pt x="215073" y="80641"/>
                      </a:cubicBezTo>
                      <a:lnTo>
                        <a:pt x="517821" y="469308"/>
                      </a:lnTo>
                      <a:cubicBezTo>
                        <a:pt x="611508" y="589580"/>
                        <a:pt x="611508" y="784582"/>
                        <a:pt x="517821" y="904856"/>
                      </a:cubicBezTo>
                      <a:lnTo>
                        <a:pt x="215073" y="1293521"/>
                      </a:lnTo>
                      <a:cubicBezTo>
                        <a:pt x="191651" y="1323590"/>
                        <a:pt x="164591" y="1346141"/>
                        <a:pt x="135712" y="1361175"/>
                      </a:cubicBezTo>
                      <a:lnTo>
                        <a:pt x="101574" y="1374163"/>
                      </a:lnTo>
                      <a:lnTo>
                        <a:pt x="0" y="13741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8DA2DF7-34B4-4CD0-B8AD-5CD24BEF6207}"/>
                    </a:ext>
                  </a:extLst>
                </p:cNvPr>
                <p:cNvSpPr/>
                <p:nvPr/>
              </p:nvSpPr>
              <p:spPr>
                <a:xfrm>
                  <a:off x="1106430" y="3495807"/>
                  <a:ext cx="486512" cy="1374163"/>
                </a:xfrm>
                <a:custGeom>
                  <a:avLst/>
                  <a:gdLst>
                    <a:gd name="connsiteX0" fmla="*/ 0 w 569834"/>
                    <a:gd name="connsiteY0" fmla="*/ 0 h 1374163"/>
                    <a:gd name="connsiteX1" fmla="*/ 39985 w 569834"/>
                    <a:gd name="connsiteY1" fmla="*/ 12988 h 1374163"/>
                    <a:gd name="connsiteX2" fmla="*/ 132937 w 569834"/>
                    <a:gd name="connsiteY2" fmla="*/ 80641 h 1374163"/>
                    <a:gd name="connsiteX3" fmla="*/ 487535 w 569834"/>
                    <a:gd name="connsiteY3" fmla="*/ 469308 h 1374163"/>
                    <a:gd name="connsiteX4" fmla="*/ 487535 w 569834"/>
                    <a:gd name="connsiteY4" fmla="*/ 904856 h 1374163"/>
                    <a:gd name="connsiteX5" fmla="*/ 132937 w 569834"/>
                    <a:gd name="connsiteY5" fmla="*/ 1293521 h 1374163"/>
                    <a:gd name="connsiteX6" fmla="*/ 39985 w 569834"/>
                    <a:gd name="connsiteY6" fmla="*/ 1361175 h 1374163"/>
                    <a:gd name="connsiteX7" fmla="*/ 0 w 569834"/>
                    <a:gd name="connsiteY7" fmla="*/ 1374163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9834" h="1374163">
                      <a:moveTo>
                        <a:pt x="0" y="0"/>
                      </a:moveTo>
                      <a:lnTo>
                        <a:pt x="39985" y="12988"/>
                      </a:lnTo>
                      <a:cubicBezTo>
                        <a:pt x="73809" y="28022"/>
                        <a:pt x="105503" y="50573"/>
                        <a:pt x="132937" y="80641"/>
                      </a:cubicBezTo>
                      <a:lnTo>
                        <a:pt x="487535" y="469308"/>
                      </a:lnTo>
                      <a:cubicBezTo>
                        <a:pt x="597267" y="589580"/>
                        <a:pt x="597267" y="784582"/>
                        <a:pt x="487535" y="904856"/>
                      </a:cubicBezTo>
                      <a:lnTo>
                        <a:pt x="132937" y="1293521"/>
                      </a:lnTo>
                      <a:cubicBezTo>
                        <a:pt x="105504" y="1323590"/>
                        <a:pt x="73810" y="1346141"/>
                        <a:pt x="39985" y="1361175"/>
                      </a:cubicBezTo>
                      <a:lnTo>
                        <a:pt x="0" y="137416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E9DF03EA-EAE1-4AB7-9281-0566D7B10A92}"/>
                </a:ext>
              </a:extLst>
            </p:cNvPr>
            <p:cNvSpPr txBox="1"/>
            <p:nvPr/>
          </p:nvSpPr>
          <p:spPr>
            <a:xfrm>
              <a:off x="348344" y="4059070"/>
              <a:ext cx="5234726" cy="246670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effectLst/>
                </a:rPr>
                <a:t>節約</a:t>
              </a:r>
              <a:endParaRPr lang="ja-JP" altLang="en-US" sz="133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D5F59E18-9E85-4B3B-9CC9-EC56E7720350}"/>
                </a:ext>
              </a:extLst>
            </p:cNvPr>
            <p:cNvSpPr txBox="1"/>
            <p:nvPr/>
          </p:nvSpPr>
          <p:spPr>
            <a:xfrm>
              <a:off x="391886" y="2155138"/>
              <a:ext cx="9173028" cy="1647978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ペーパー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79E31F3-7E2B-4E51-8D98-3A5A2784DC57}"/>
                </a:ext>
              </a:extLst>
            </p:cNvPr>
            <p:cNvSpPr txBox="1"/>
            <p:nvPr/>
          </p:nvSpPr>
          <p:spPr>
            <a:xfrm>
              <a:off x="391886" y="322485"/>
              <a:ext cx="9173028" cy="1647978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トイレット</a:t>
              </a:r>
              <a:endPara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角丸四角形 1">
            <a:extLst>
              <a:ext uri="{FF2B5EF4-FFF2-40B4-BE49-F238E27FC236}">
                <a16:creationId xmlns:a16="http://schemas.microsoft.com/office/drawing/2014/main" id="{3DC1BFC9-81C4-4DA9-8D5F-7F3C2D6C833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150488D0-D118-4D22-825C-F672AED55FEF}"/>
              </a:ext>
            </a:extLst>
          </p:cNvPr>
          <p:cNvSpPr txBox="1"/>
          <p:nvPr/>
        </p:nvSpPr>
        <p:spPr>
          <a:xfrm>
            <a:off x="595877" y="526458"/>
            <a:ext cx="8714246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C2606F2E-3571-4974-BC6F-FC8C564D9124}"/>
              </a:ext>
            </a:extLst>
          </p:cNvPr>
          <p:cNvGrpSpPr/>
          <p:nvPr/>
        </p:nvGrpSpPr>
        <p:grpSpPr>
          <a:xfrm>
            <a:off x="5931481" y="3548237"/>
            <a:ext cx="3388545" cy="2257569"/>
            <a:chOff x="3238020" y="3429001"/>
            <a:chExt cx="1962050" cy="1374164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B7094E3-017D-42D9-99DE-5C17F81F0F10}"/>
                </a:ext>
              </a:extLst>
            </p:cNvPr>
            <p:cNvGrpSpPr/>
            <p:nvPr/>
          </p:nvGrpSpPr>
          <p:grpSpPr>
            <a:xfrm>
              <a:off x="4606389" y="3484115"/>
              <a:ext cx="593681" cy="1263934"/>
              <a:chOff x="1106430" y="3495806"/>
              <a:chExt cx="593681" cy="1374163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D982943-9E79-41CA-84F8-C4F18677826E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530F02D-E502-4B1D-B84C-AED772770DDA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2DA9565-92F4-466A-8DB8-9064FF97839A}"/>
                </a:ext>
              </a:extLst>
            </p:cNvPr>
            <p:cNvGrpSpPr/>
            <p:nvPr/>
          </p:nvGrpSpPr>
          <p:grpSpPr>
            <a:xfrm rot="16200000">
              <a:off x="3523285" y="3160174"/>
              <a:ext cx="1323129" cy="1893660"/>
              <a:chOff x="1440396" y="3226980"/>
              <a:chExt cx="1323129" cy="189366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189D27C9-2B89-46A9-AE16-AC83BE353649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CB2BCC1E-D34A-4BD7-82C2-B00B038C43D3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D2BDB64-E513-4108-9B9C-49FD6E099952}"/>
                    </a:ext>
                  </a:extLst>
                </p:cNvPr>
                <p:cNvSpPr/>
                <p:nvPr/>
              </p:nvSpPr>
              <p:spPr>
                <a:xfrm>
                  <a:off x="1379437" y="1739840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A8D8D23-2D45-4A70-ACA6-3FBA72BA867F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7C12C619-DA1F-4C03-80DA-7916C45167B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15FF648-62CA-4F46-9AD0-D300AE6AE4A2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79DCC1E-0186-48AF-A919-3ACBC2657771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866D164-C8FA-494A-B00F-D135B7D57384}"/>
                </a:ext>
              </a:extLst>
            </p:cNvPr>
            <p:cNvSpPr/>
            <p:nvPr/>
          </p:nvSpPr>
          <p:spPr>
            <a:xfrm rot="16200000">
              <a:off x="3974817" y="2778890"/>
              <a:ext cx="547547" cy="1876364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3EE68AF-A281-4E5B-9E13-D12E28E48BF2}"/>
                </a:ext>
              </a:extLst>
            </p:cNvPr>
            <p:cNvGrpSpPr/>
            <p:nvPr/>
          </p:nvGrpSpPr>
          <p:grpSpPr>
            <a:xfrm>
              <a:off x="3240661" y="3429001"/>
              <a:ext cx="593681" cy="1374164"/>
              <a:chOff x="1106430" y="3495806"/>
              <a:chExt cx="593681" cy="1374164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54BAD5E-4F2D-4D8E-A8D2-3D06ED84E4A1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7A058A4-0B67-4EC7-8F3B-5A0DA4E0699F}"/>
                  </a:ext>
                </a:extLst>
              </p:cNvPr>
              <p:cNvSpPr/>
              <p:nvPr/>
            </p:nvSpPr>
            <p:spPr>
              <a:xfrm>
                <a:off x="1106430" y="3495807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4F6ABB4-E4D4-4E79-9129-B1D04AF4FDFD}"/>
              </a:ext>
            </a:extLst>
          </p:cNvPr>
          <p:cNvSpPr txBox="1"/>
          <p:nvPr/>
        </p:nvSpPr>
        <p:spPr>
          <a:xfrm>
            <a:off x="696687" y="3105807"/>
            <a:ext cx="4938692" cy="179716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節約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6675E3F-38AE-4E18-B775-0A3B0B07AEB0}"/>
              </a:ext>
            </a:extLst>
          </p:cNvPr>
          <p:cNvSpPr txBox="1"/>
          <p:nvPr/>
        </p:nvSpPr>
        <p:spPr>
          <a:xfrm>
            <a:off x="736938" y="1499187"/>
            <a:ext cx="8479633" cy="144915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BDE3D28-00FB-43B9-BD47-F8E11D020E46}"/>
              </a:ext>
            </a:extLst>
          </p:cNvPr>
          <p:cNvSpPr txBox="1"/>
          <p:nvPr/>
        </p:nvSpPr>
        <p:spPr>
          <a:xfrm>
            <a:off x="736939" y="5050971"/>
            <a:ext cx="4885164" cy="11062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64249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popa82_トイレットペーパー節約</dc:title>
  <dc:subject>popa82_トイレットペーパー節約</dc:subject>
  <dc:creator>でじけろお</dc:creator>
  <cp:lastModifiedBy/>
  <cp:revision>1</cp:revision>
  <dcterms:created xsi:type="dcterms:W3CDTF">2014-07-30T05:46:34Z</dcterms:created>
  <dcterms:modified xsi:type="dcterms:W3CDTF">2020-03-15T14:18:36Z</dcterms:modified>
  <cp:version>1</cp:version>
</cp:coreProperties>
</file>